
<file path=[Content_Types].xml><?xml version="1.0" encoding="utf-8"?>
<Types xmlns="http://schemas.openxmlformats.org/package/2006/content-types">
  <Default Extension="bin" ContentType="image/png"/>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8.xml" ContentType="application/vnd.openxmlformats-officedocument.presentationml.tags+xml"/>
  <Override PartName="/ppt/notesSlides/notesSlide18.xml" ContentType="application/vnd.openxmlformats-officedocument.presentationml.notesSlide+xml"/>
  <Override PartName="/ppt/tags/tag19.xml" ContentType="application/vnd.openxmlformats-officedocument.presentationml.tags+xml"/>
  <Override PartName="/ppt/notesSlides/notesSlide19.xml" ContentType="application/vnd.openxmlformats-officedocument.presentationml.notesSlide+xml"/>
  <Override PartName="/ppt/tags/tag20.xml" ContentType="application/vnd.openxmlformats-officedocument.presentationml.tags+xml"/>
  <Override PartName="/ppt/notesSlides/notesSlide20.xml" ContentType="application/vnd.openxmlformats-officedocument.presentationml.notesSlide+xml"/>
  <Override PartName="/ppt/tags/tag21.xml" ContentType="application/vnd.openxmlformats-officedocument.presentationml.tags+xml"/>
  <Override PartName="/ppt/notesSlides/notesSlide21.xml" ContentType="application/vnd.openxmlformats-officedocument.presentationml.notesSlide+xml"/>
  <Override PartName="/ppt/tags/tag22.xml" ContentType="application/vnd.openxmlformats-officedocument.presentationml.tags+xml"/>
  <Override PartName="/ppt/notesSlides/notesSlide22.xml" ContentType="application/vnd.openxmlformats-officedocument.presentationml.notesSlide+xml"/>
  <Override PartName="/ppt/tags/tag23.xml" ContentType="application/vnd.openxmlformats-officedocument.presentationml.tag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p:sldMasterIdLst>
    <p:sldMasterId id="2147483648" r:id="rId4"/>
  </p:sldMasterIdLst>
  <p:notesMasterIdLst>
    <p:notesMasterId r:id="rId28"/>
  </p:notesMasterIdLst>
  <p:handoutMasterIdLst>
    <p:handoutMasterId r:id="rId29"/>
  </p:handoutMasterIdLst>
  <p:sldIdLst>
    <p:sldId id="265" r:id="rId5"/>
    <p:sldId id="258" r:id="rId6"/>
    <p:sldId id="266" r:id="rId7"/>
    <p:sldId id="267" r:id="rId8"/>
    <p:sldId id="269" r:id="rId9"/>
    <p:sldId id="268"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5" r:id="rId24"/>
    <p:sldId id="286" r:id="rId25"/>
    <p:sldId id="283" r:id="rId26"/>
    <p:sldId id="284" r:id="rId27"/>
  </p:sldIdLst>
  <p:sldSz cx="12188825" cy="6858000"/>
  <p:notesSz cx="6797675" cy="9926638"/>
  <p:embeddedFontLst>
    <p:embeddedFont>
      <p:font typeface="AU Passata" panose="020B0503030502030804" pitchFamily="34" charset="0"/>
      <p:regular r:id="rId30"/>
      <p:bold r:id="rId31"/>
    </p:embeddedFont>
    <p:embeddedFont>
      <p:font typeface="AU Passata Light" panose="020B0303030902030804" pitchFamily="34" charset="0"/>
      <p:regular r:id="rId32"/>
      <p:bold r:id="rId33"/>
    </p:embeddedFont>
    <p:embeddedFont>
      <p:font typeface="AU Peto" panose="040C0B07020602020301" pitchFamily="82" charset="0"/>
      <p:regular r:id="rId34"/>
      <p:bold r:id="rId35"/>
    </p:embeddedFont>
    <p:embeddedFont>
      <p:font typeface="Georgia" panose="02040502050405020303" pitchFamily="18" charset="0"/>
      <p:regular r:id="rId36"/>
      <p:bold r:id="rId37"/>
      <p:italic r:id="rId38"/>
      <p:boldItalic r:id="rId39"/>
    </p:embeddedFont>
  </p:embeddedFontLst>
  <p:defaultTextStyle>
    <a:defPPr>
      <a:defRPr lang="en-US"/>
    </a:defPPr>
    <a:lvl1pPr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1pPr>
    <a:lvl2pPr marL="609493"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2pPr>
    <a:lvl3pPr marL="1218987"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3pPr>
    <a:lvl4pPr marL="1828480"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4pPr>
    <a:lvl5pPr marL="2437973" algn="l" rtl="0" fontAlgn="base">
      <a:lnSpc>
        <a:spcPts val="4799"/>
      </a:lnSpc>
      <a:spcBef>
        <a:spcPct val="0"/>
      </a:spcBef>
      <a:spcAft>
        <a:spcPct val="0"/>
      </a:spcAft>
      <a:buFont typeface="AU Passata" pitchFamily="34" charset="0"/>
      <a:defRPr sz="4799" kern="1200">
        <a:solidFill>
          <a:schemeClr val="tx1"/>
        </a:solidFill>
        <a:latin typeface="AU Passata" pitchFamily="34" charset="0"/>
        <a:ea typeface="+mn-ea"/>
        <a:cs typeface="+mn-cs"/>
      </a:defRPr>
    </a:lvl5pPr>
    <a:lvl6pPr marL="3047467" algn="l" defTabSz="1218987" rtl="0" eaLnBrk="1" latinLnBrk="0" hangingPunct="1">
      <a:defRPr sz="4799" kern="1200">
        <a:solidFill>
          <a:schemeClr val="tx1"/>
        </a:solidFill>
        <a:latin typeface="AU Passata" pitchFamily="34" charset="0"/>
        <a:ea typeface="+mn-ea"/>
        <a:cs typeface="+mn-cs"/>
      </a:defRPr>
    </a:lvl6pPr>
    <a:lvl7pPr marL="3656960" algn="l" defTabSz="1218987" rtl="0" eaLnBrk="1" latinLnBrk="0" hangingPunct="1">
      <a:defRPr sz="4799" kern="1200">
        <a:solidFill>
          <a:schemeClr val="tx1"/>
        </a:solidFill>
        <a:latin typeface="AU Passata" pitchFamily="34" charset="0"/>
        <a:ea typeface="+mn-ea"/>
        <a:cs typeface="+mn-cs"/>
      </a:defRPr>
    </a:lvl7pPr>
    <a:lvl8pPr marL="4266453" algn="l" defTabSz="1218987" rtl="0" eaLnBrk="1" latinLnBrk="0" hangingPunct="1">
      <a:defRPr sz="4799" kern="1200">
        <a:solidFill>
          <a:schemeClr val="tx1"/>
        </a:solidFill>
        <a:latin typeface="AU Passata" pitchFamily="34" charset="0"/>
        <a:ea typeface="+mn-ea"/>
        <a:cs typeface="+mn-cs"/>
      </a:defRPr>
    </a:lvl8pPr>
    <a:lvl9pPr marL="4875947" algn="l" defTabSz="1218987" rtl="0" eaLnBrk="1" latinLnBrk="0" hangingPunct="1">
      <a:defRPr sz="4799" kern="1200">
        <a:solidFill>
          <a:schemeClr val="tx1"/>
        </a:solidFill>
        <a:latin typeface="AU Passata"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D83"/>
    <a:srgbClr val="24356C"/>
    <a:srgbClr val="11215F"/>
    <a:srgbClr val="72809C"/>
    <a:srgbClr val="2C3A6D"/>
    <a:srgbClr val="000000"/>
    <a:srgbClr val="D0DFE6"/>
    <a:srgbClr val="F4F4F4"/>
    <a:srgbClr val="DCE6EB"/>
    <a:srgbClr val="F0EF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63" autoAdjust="0"/>
    <p:restoredTop sz="93457" autoAdjust="0"/>
  </p:normalViewPr>
  <p:slideViewPr>
    <p:cSldViewPr snapToObjects="1" showGuides="1">
      <p:cViewPr varScale="1">
        <p:scale>
          <a:sx n="98" d="100"/>
          <a:sy n="98" d="100"/>
        </p:scale>
        <p:origin x="1254" y="39"/>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93" d="100"/>
          <a:sy n="93" d="100"/>
        </p:scale>
        <p:origin x="2899" y="8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10.fntdata"/><Relationship Id="rId21" Type="http://schemas.openxmlformats.org/officeDocument/2006/relationships/slide" Target="slides/slide17.xml"/><Relationship Id="rId34" Type="http://schemas.openxmlformats.org/officeDocument/2006/relationships/font" Target="fonts/font5.fntdata"/><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3.fntdata"/><Relationship Id="rId37" Type="http://schemas.openxmlformats.org/officeDocument/2006/relationships/font" Target="fonts/font8.fntdata"/><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openxmlformats.org/officeDocument/2006/relationships/font" Target="fonts/font7.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1.fntdata"/><Relationship Id="rId35" Type="http://schemas.openxmlformats.org/officeDocument/2006/relationships/font" Target="fonts/font6.fntdata"/><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4.fntdata"/><Relationship Id="rId38" Type="http://schemas.openxmlformats.org/officeDocument/2006/relationships/font" Target="fonts/font9.fntdata"/></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33D4CF-F9EA-45C3-BAB8-336BE877AAB9}"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US"/>
        </a:p>
      </dgm:t>
    </dgm:pt>
    <dgm:pt modelId="{2AC03F3F-7A67-4C6F-B1EB-B420691E0AF9}">
      <dgm:prSet phldrT="[Text]" custT="1"/>
      <dgm:spPr>
        <a:solidFill>
          <a:srgbClr val="F4F4F4"/>
        </a:solidFill>
      </dgm:spPr>
      <dgm:t>
        <a:bodyPr anchor="t"/>
        <a:lstStyle/>
        <a:p>
          <a:r>
            <a:rPr lang="da-DK" sz="1800" dirty="0">
              <a:latin typeface="AU Passata Light" panose="020B0303030902030804" pitchFamily="34" charset="0"/>
            </a:rPr>
            <a:t>Key partners:</a:t>
          </a:r>
          <a:endParaRPr lang="en-US" sz="1800" dirty="0">
            <a:latin typeface="AU Passata Light" panose="020B0303030902030804" pitchFamily="34" charset="0"/>
          </a:endParaRPr>
        </a:p>
      </dgm:t>
    </dgm:pt>
    <dgm:pt modelId="{38578DB9-8793-4E1E-848C-8B6A7B62DC64}" type="parTrans" cxnId="{3E087523-9AC1-4790-BE63-8FD446D46A29}">
      <dgm:prSet/>
      <dgm:spPr/>
      <dgm:t>
        <a:bodyPr/>
        <a:lstStyle/>
        <a:p>
          <a:endParaRPr lang="en-US"/>
        </a:p>
      </dgm:t>
    </dgm:pt>
    <dgm:pt modelId="{68EFAFA3-E06B-419A-91F3-7D74E696FA70}" type="sibTrans" cxnId="{3E087523-9AC1-4790-BE63-8FD446D46A29}">
      <dgm:prSet/>
      <dgm:spPr/>
      <dgm:t>
        <a:bodyPr/>
        <a:lstStyle/>
        <a:p>
          <a:endParaRPr lang="en-US"/>
        </a:p>
      </dgm:t>
    </dgm:pt>
    <dgm:pt modelId="{B5C85363-AF85-48DE-BD01-35372B3ACC73}">
      <dgm:prSet phldrT="[Text]" custT="1"/>
      <dgm:spPr>
        <a:solidFill>
          <a:srgbClr val="F4F4F4"/>
        </a:solidFill>
      </dgm:spPr>
      <dgm:t>
        <a:bodyPr anchor="t"/>
        <a:lstStyle/>
        <a:p>
          <a:r>
            <a:rPr lang="da-DK" sz="1800" dirty="0">
              <a:latin typeface="AU Passata Light" panose="020B0303030902030804" pitchFamily="34" charset="0"/>
            </a:rPr>
            <a:t>Key activities:</a:t>
          </a:r>
          <a:endParaRPr lang="en-US" sz="1800" dirty="0">
            <a:latin typeface="AU Passata Light" panose="020B0303030902030804" pitchFamily="34" charset="0"/>
          </a:endParaRPr>
        </a:p>
      </dgm:t>
    </dgm:pt>
    <dgm:pt modelId="{93251569-F71F-4CE7-975A-B750E5D882E6}" type="parTrans" cxnId="{88CCF61B-BF20-4C59-B16F-D7CBAAE87A6C}">
      <dgm:prSet/>
      <dgm:spPr/>
      <dgm:t>
        <a:bodyPr/>
        <a:lstStyle/>
        <a:p>
          <a:endParaRPr lang="en-US"/>
        </a:p>
      </dgm:t>
    </dgm:pt>
    <dgm:pt modelId="{D1F4C02D-7336-4B65-A005-BD68D04B5139}" type="sibTrans" cxnId="{88CCF61B-BF20-4C59-B16F-D7CBAAE87A6C}">
      <dgm:prSet/>
      <dgm:spPr/>
      <dgm:t>
        <a:bodyPr/>
        <a:lstStyle/>
        <a:p>
          <a:endParaRPr lang="en-US"/>
        </a:p>
      </dgm:t>
    </dgm:pt>
    <dgm:pt modelId="{8702A174-2CA6-47C2-9D54-32D6524A0A0E}">
      <dgm:prSet phldrT="[Text]" custT="1"/>
      <dgm:spPr>
        <a:solidFill>
          <a:srgbClr val="F4F4F4"/>
        </a:solidFill>
      </dgm:spPr>
      <dgm:t>
        <a:bodyPr anchor="t"/>
        <a:lstStyle/>
        <a:p>
          <a:r>
            <a:rPr lang="da-DK" sz="1800" dirty="0">
              <a:latin typeface="AU Passata Light" panose="020B0303030902030804" pitchFamily="34" charset="0"/>
            </a:rPr>
            <a:t>Key ressources:</a:t>
          </a:r>
          <a:endParaRPr lang="en-US" sz="1800" dirty="0">
            <a:latin typeface="AU Passata Light" panose="020B0303030902030804" pitchFamily="34" charset="0"/>
          </a:endParaRPr>
        </a:p>
      </dgm:t>
    </dgm:pt>
    <dgm:pt modelId="{983A0383-D7AE-4E73-9A9F-C14C8D7EB4D0}" type="parTrans" cxnId="{BC700608-BFC5-497D-B100-2F319887C4BB}">
      <dgm:prSet/>
      <dgm:spPr/>
      <dgm:t>
        <a:bodyPr/>
        <a:lstStyle/>
        <a:p>
          <a:endParaRPr lang="en-US"/>
        </a:p>
      </dgm:t>
    </dgm:pt>
    <dgm:pt modelId="{535184D9-00A1-48E4-A9C0-4A22AFF2ECB2}" type="sibTrans" cxnId="{BC700608-BFC5-497D-B100-2F319887C4BB}">
      <dgm:prSet/>
      <dgm:spPr/>
      <dgm:t>
        <a:bodyPr/>
        <a:lstStyle/>
        <a:p>
          <a:endParaRPr lang="en-US"/>
        </a:p>
      </dgm:t>
    </dgm:pt>
    <dgm:pt modelId="{A5CBCB63-BD25-4B0B-929F-FD17F0D9D007}" type="pres">
      <dgm:prSet presAssocID="{4533D4CF-F9EA-45C3-BAB8-336BE877AAB9}" presName="diagram" presStyleCnt="0">
        <dgm:presLayoutVars>
          <dgm:dir/>
          <dgm:resizeHandles val="exact"/>
        </dgm:presLayoutVars>
      </dgm:prSet>
      <dgm:spPr/>
    </dgm:pt>
    <dgm:pt modelId="{8000E73E-E82F-4F9F-A3A1-206D00CD9156}" type="pres">
      <dgm:prSet presAssocID="{2AC03F3F-7A67-4C6F-B1EB-B420691E0AF9}" presName="node" presStyleLbl="node1" presStyleIdx="0" presStyleCnt="3">
        <dgm:presLayoutVars>
          <dgm:bulletEnabled val="1"/>
        </dgm:presLayoutVars>
      </dgm:prSet>
      <dgm:spPr/>
    </dgm:pt>
    <dgm:pt modelId="{5A90B3EF-E818-4EC6-AD8F-7A55979CEA19}" type="pres">
      <dgm:prSet presAssocID="{68EFAFA3-E06B-419A-91F3-7D74E696FA70}" presName="sibTrans" presStyleCnt="0"/>
      <dgm:spPr/>
    </dgm:pt>
    <dgm:pt modelId="{BEED877D-AD12-46EC-8323-4800B724BE52}" type="pres">
      <dgm:prSet presAssocID="{B5C85363-AF85-48DE-BD01-35372B3ACC73}" presName="node" presStyleLbl="node1" presStyleIdx="1" presStyleCnt="3">
        <dgm:presLayoutVars>
          <dgm:bulletEnabled val="1"/>
        </dgm:presLayoutVars>
      </dgm:prSet>
      <dgm:spPr/>
    </dgm:pt>
    <dgm:pt modelId="{6060935D-8394-4A28-B666-706C220CEE89}" type="pres">
      <dgm:prSet presAssocID="{D1F4C02D-7336-4B65-A005-BD68D04B5139}" presName="sibTrans" presStyleCnt="0"/>
      <dgm:spPr/>
    </dgm:pt>
    <dgm:pt modelId="{308CCAA8-06B2-4338-9173-C7D4031DF536}" type="pres">
      <dgm:prSet presAssocID="{8702A174-2CA6-47C2-9D54-32D6524A0A0E}" presName="node" presStyleLbl="node1" presStyleIdx="2" presStyleCnt="3">
        <dgm:presLayoutVars>
          <dgm:bulletEnabled val="1"/>
        </dgm:presLayoutVars>
      </dgm:prSet>
      <dgm:spPr/>
    </dgm:pt>
  </dgm:ptLst>
  <dgm:cxnLst>
    <dgm:cxn modelId="{3CEF8E05-389B-43AC-A720-1E627B216423}" type="presOf" srcId="{8702A174-2CA6-47C2-9D54-32D6524A0A0E}" destId="{308CCAA8-06B2-4338-9173-C7D4031DF536}" srcOrd="0" destOrd="0" presId="urn:microsoft.com/office/officeart/2005/8/layout/default"/>
    <dgm:cxn modelId="{BC700608-BFC5-497D-B100-2F319887C4BB}" srcId="{4533D4CF-F9EA-45C3-BAB8-336BE877AAB9}" destId="{8702A174-2CA6-47C2-9D54-32D6524A0A0E}" srcOrd="2" destOrd="0" parTransId="{983A0383-D7AE-4E73-9A9F-C14C8D7EB4D0}" sibTransId="{535184D9-00A1-48E4-A9C0-4A22AFF2ECB2}"/>
    <dgm:cxn modelId="{976C9612-AEF2-4FA8-8649-B282AE5918DB}" type="presOf" srcId="{B5C85363-AF85-48DE-BD01-35372B3ACC73}" destId="{BEED877D-AD12-46EC-8323-4800B724BE52}" srcOrd="0" destOrd="0" presId="urn:microsoft.com/office/officeart/2005/8/layout/default"/>
    <dgm:cxn modelId="{88CCF61B-BF20-4C59-B16F-D7CBAAE87A6C}" srcId="{4533D4CF-F9EA-45C3-BAB8-336BE877AAB9}" destId="{B5C85363-AF85-48DE-BD01-35372B3ACC73}" srcOrd="1" destOrd="0" parTransId="{93251569-F71F-4CE7-975A-B750E5D882E6}" sibTransId="{D1F4C02D-7336-4B65-A005-BD68D04B5139}"/>
    <dgm:cxn modelId="{3E087523-9AC1-4790-BE63-8FD446D46A29}" srcId="{4533D4CF-F9EA-45C3-BAB8-336BE877AAB9}" destId="{2AC03F3F-7A67-4C6F-B1EB-B420691E0AF9}" srcOrd="0" destOrd="0" parTransId="{38578DB9-8793-4E1E-848C-8B6A7B62DC64}" sibTransId="{68EFAFA3-E06B-419A-91F3-7D74E696FA70}"/>
    <dgm:cxn modelId="{E900CED4-2503-4619-9812-B45B1EE6AB8B}" type="presOf" srcId="{4533D4CF-F9EA-45C3-BAB8-336BE877AAB9}" destId="{A5CBCB63-BD25-4B0B-929F-FD17F0D9D007}" srcOrd="0" destOrd="0" presId="urn:microsoft.com/office/officeart/2005/8/layout/default"/>
    <dgm:cxn modelId="{4CA968E2-9E8E-4472-BF61-AC637B63C0AA}" type="presOf" srcId="{2AC03F3F-7A67-4C6F-B1EB-B420691E0AF9}" destId="{8000E73E-E82F-4F9F-A3A1-206D00CD9156}" srcOrd="0" destOrd="0" presId="urn:microsoft.com/office/officeart/2005/8/layout/default"/>
    <dgm:cxn modelId="{BDAB95B1-CADA-4F1A-B4B7-C1E3D8ED5545}" type="presParOf" srcId="{A5CBCB63-BD25-4B0B-929F-FD17F0D9D007}" destId="{8000E73E-E82F-4F9F-A3A1-206D00CD9156}" srcOrd="0" destOrd="0" presId="urn:microsoft.com/office/officeart/2005/8/layout/default"/>
    <dgm:cxn modelId="{546200A3-CE42-4B9C-AE52-073B0D3C5D0F}" type="presParOf" srcId="{A5CBCB63-BD25-4B0B-929F-FD17F0D9D007}" destId="{5A90B3EF-E818-4EC6-AD8F-7A55979CEA19}" srcOrd="1" destOrd="0" presId="urn:microsoft.com/office/officeart/2005/8/layout/default"/>
    <dgm:cxn modelId="{E0FDA435-5D84-4FAA-8ED0-A795B833B0C9}" type="presParOf" srcId="{A5CBCB63-BD25-4B0B-929F-FD17F0D9D007}" destId="{BEED877D-AD12-46EC-8323-4800B724BE52}" srcOrd="2" destOrd="0" presId="urn:microsoft.com/office/officeart/2005/8/layout/default"/>
    <dgm:cxn modelId="{3F7FD926-4BAF-4A79-93E0-F7DF8A785513}" type="presParOf" srcId="{A5CBCB63-BD25-4B0B-929F-FD17F0D9D007}" destId="{6060935D-8394-4A28-B666-706C220CEE89}" srcOrd="3" destOrd="0" presId="urn:microsoft.com/office/officeart/2005/8/layout/default"/>
    <dgm:cxn modelId="{CBA81CA5-596D-45E9-803E-8DCB072D1539}" type="presParOf" srcId="{A5CBCB63-BD25-4B0B-929F-FD17F0D9D007}" destId="{308CCAA8-06B2-4338-9173-C7D4031DF536}" srcOrd="4" destOrd="0" presId="urn:microsoft.com/office/officeart/2005/8/layout/default"/>
  </dgm:cxnLst>
  <dgm:bg>
    <a:noFill/>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33D4CF-F9EA-45C3-BAB8-336BE877AAB9}"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US"/>
        </a:p>
      </dgm:t>
    </dgm:pt>
    <dgm:pt modelId="{2AC03F3F-7A67-4C6F-B1EB-B420691E0AF9}">
      <dgm:prSet phldrT="[Text]" custT="1"/>
      <dgm:spPr>
        <a:solidFill>
          <a:srgbClr val="F4F4F4"/>
        </a:solidFill>
      </dgm:spPr>
      <dgm:t>
        <a:bodyPr anchor="t"/>
        <a:lstStyle/>
        <a:p>
          <a:r>
            <a:rPr lang="da-DK" sz="1800" dirty="0">
              <a:latin typeface="AU Passata Light" panose="020B0303030902030804" pitchFamily="34" charset="0"/>
            </a:rPr>
            <a:t>Value proposition:</a:t>
          </a:r>
          <a:endParaRPr lang="en-US" sz="1800" dirty="0">
            <a:latin typeface="AU Passata Light" panose="020B0303030902030804" pitchFamily="34" charset="0"/>
          </a:endParaRPr>
        </a:p>
      </dgm:t>
    </dgm:pt>
    <dgm:pt modelId="{38578DB9-8793-4E1E-848C-8B6A7B62DC64}" type="parTrans" cxnId="{3E087523-9AC1-4790-BE63-8FD446D46A29}">
      <dgm:prSet/>
      <dgm:spPr/>
      <dgm:t>
        <a:bodyPr/>
        <a:lstStyle/>
        <a:p>
          <a:endParaRPr lang="en-US"/>
        </a:p>
      </dgm:t>
    </dgm:pt>
    <dgm:pt modelId="{68EFAFA3-E06B-419A-91F3-7D74E696FA70}" type="sibTrans" cxnId="{3E087523-9AC1-4790-BE63-8FD446D46A29}">
      <dgm:prSet/>
      <dgm:spPr/>
      <dgm:t>
        <a:bodyPr/>
        <a:lstStyle/>
        <a:p>
          <a:endParaRPr lang="en-US"/>
        </a:p>
      </dgm:t>
    </dgm:pt>
    <dgm:pt modelId="{B5C85363-AF85-48DE-BD01-35372B3ACC73}">
      <dgm:prSet phldrT="[Text]" custT="1"/>
      <dgm:spPr>
        <a:solidFill>
          <a:srgbClr val="F4F4F4"/>
        </a:solidFill>
      </dgm:spPr>
      <dgm:t>
        <a:bodyPr anchor="t"/>
        <a:lstStyle/>
        <a:p>
          <a:r>
            <a:rPr lang="da-DK" sz="1600" dirty="0">
              <a:latin typeface="AU Passata Light" panose="020B0303030902030804" pitchFamily="34" charset="0"/>
            </a:rPr>
            <a:t>Customer segments:</a:t>
          </a:r>
          <a:endParaRPr lang="en-US" sz="1600" dirty="0">
            <a:latin typeface="AU Passata Light" panose="020B0303030902030804" pitchFamily="34" charset="0"/>
          </a:endParaRPr>
        </a:p>
      </dgm:t>
    </dgm:pt>
    <dgm:pt modelId="{93251569-F71F-4CE7-975A-B750E5D882E6}" type="parTrans" cxnId="{88CCF61B-BF20-4C59-B16F-D7CBAAE87A6C}">
      <dgm:prSet/>
      <dgm:spPr/>
      <dgm:t>
        <a:bodyPr/>
        <a:lstStyle/>
        <a:p>
          <a:endParaRPr lang="en-US"/>
        </a:p>
      </dgm:t>
    </dgm:pt>
    <dgm:pt modelId="{D1F4C02D-7336-4B65-A005-BD68D04B5139}" type="sibTrans" cxnId="{88CCF61B-BF20-4C59-B16F-D7CBAAE87A6C}">
      <dgm:prSet/>
      <dgm:spPr/>
      <dgm:t>
        <a:bodyPr/>
        <a:lstStyle/>
        <a:p>
          <a:endParaRPr lang="en-US"/>
        </a:p>
      </dgm:t>
    </dgm:pt>
    <dgm:pt modelId="{8702A174-2CA6-47C2-9D54-32D6524A0A0E}">
      <dgm:prSet phldrT="[Text]" custT="1"/>
      <dgm:spPr>
        <a:solidFill>
          <a:srgbClr val="F4F4F4"/>
        </a:solidFill>
      </dgm:spPr>
      <dgm:t>
        <a:bodyPr anchor="t"/>
        <a:lstStyle/>
        <a:p>
          <a:r>
            <a:rPr lang="da-DK" sz="1800" dirty="0" err="1">
              <a:latin typeface="AU Passata Light" panose="020B0303030902030804" pitchFamily="34" charset="0"/>
            </a:rPr>
            <a:t>Revenue</a:t>
          </a:r>
          <a:r>
            <a:rPr lang="da-DK" sz="1800" dirty="0">
              <a:latin typeface="AU Passata Light" panose="020B0303030902030804" pitchFamily="34" charset="0"/>
            </a:rPr>
            <a:t> </a:t>
          </a:r>
          <a:r>
            <a:rPr lang="da-DK" sz="1800" dirty="0" err="1">
              <a:latin typeface="AU Passata Light" panose="020B0303030902030804" pitchFamily="34" charset="0"/>
            </a:rPr>
            <a:t>streams</a:t>
          </a:r>
          <a:r>
            <a:rPr lang="da-DK" sz="1800" dirty="0">
              <a:latin typeface="AU Passata Light" panose="020B0303030902030804" pitchFamily="34" charset="0"/>
            </a:rPr>
            <a:t>:</a:t>
          </a:r>
          <a:endParaRPr lang="en-US" sz="1800" dirty="0">
            <a:latin typeface="AU Passata Light" panose="020B0303030902030804" pitchFamily="34" charset="0"/>
          </a:endParaRPr>
        </a:p>
      </dgm:t>
    </dgm:pt>
    <dgm:pt modelId="{983A0383-D7AE-4E73-9A9F-C14C8D7EB4D0}" type="parTrans" cxnId="{BC700608-BFC5-497D-B100-2F319887C4BB}">
      <dgm:prSet/>
      <dgm:spPr/>
      <dgm:t>
        <a:bodyPr/>
        <a:lstStyle/>
        <a:p>
          <a:endParaRPr lang="en-US"/>
        </a:p>
      </dgm:t>
    </dgm:pt>
    <dgm:pt modelId="{535184D9-00A1-48E4-A9C0-4A22AFF2ECB2}" type="sibTrans" cxnId="{BC700608-BFC5-497D-B100-2F319887C4BB}">
      <dgm:prSet/>
      <dgm:spPr/>
      <dgm:t>
        <a:bodyPr/>
        <a:lstStyle/>
        <a:p>
          <a:endParaRPr lang="en-US"/>
        </a:p>
      </dgm:t>
    </dgm:pt>
    <dgm:pt modelId="{A5CBCB63-BD25-4B0B-929F-FD17F0D9D007}" type="pres">
      <dgm:prSet presAssocID="{4533D4CF-F9EA-45C3-BAB8-336BE877AAB9}" presName="diagram" presStyleCnt="0">
        <dgm:presLayoutVars>
          <dgm:dir/>
          <dgm:resizeHandles val="exact"/>
        </dgm:presLayoutVars>
      </dgm:prSet>
      <dgm:spPr/>
    </dgm:pt>
    <dgm:pt modelId="{8000E73E-E82F-4F9F-A3A1-206D00CD9156}" type="pres">
      <dgm:prSet presAssocID="{2AC03F3F-7A67-4C6F-B1EB-B420691E0AF9}" presName="node" presStyleLbl="node1" presStyleIdx="0" presStyleCnt="3">
        <dgm:presLayoutVars>
          <dgm:bulletEnabled val="1"/>
        </dgm:presLayoutVars>
      </dgm:prSet>
      <dgm:spPr/>
    </dgm:pt>
    <dgm:pt modelId="{5A90B3EF-E818-4EC6-AD8F-7A55979CEA19}" type="pres">
      <dgm:prSet presAssocID="{68EFAFA3-E06B-419A-91F3-7D74E696FA70}" presName="sibTrans" presStyleCnt="0"/>
      <dgm:spPr/>
    </dgm:pt>
    <dgm:pt modelId="{BEED877D-AD12-46EC-8323-4800B724BE52}" type="pres">
      <dgm:prSet presAssocID="{B5C85363-AF85-48DE-BD01-35372B3ACC73}" presName="node" presStyleLbl="node1" presStyleIdx="1" presStyleCnt="3">
        <dgm:presLayoutVars>
          <dgm:bulletEnabled val="1"/>
        </dgm:presLayoutVars>
      </dgm:prSet>
      <dgm:spPr/>
    </dgm:pt>
    <dgm:pt modelId="{6060935D-8394-4A28-B666-706C220CEE89}" type="pres">
      <dgm:prSet presAssocID="{D1F4C02D-7336-4B65-A005-BD68D04B5139}" presName="sibTrans" presStyleCnt="0"/>
      <dgm:spPr/>
    </dgm:pt>
    <dgm:pt modelId="{308CCAA8-06B2-4338-9173-C7D4031DF536}" type="pres">
      <dgm:prSet presAssocID="{8702A174-2CA6-47C2-9D54-32D6524A0A0E}" presName="node" presStyleLbl="node1" presStyleIdx="2" presStyleCnt="3">
        <dgm:presLayoutVars>
          <dgm:bulletEnabled val="1"/>
        </dgm:presLayoutVars>
      </dgm:prSet>
      <dgm:spPr/>
    </dgm:pt>
  </dgm:ptLst>
  <dgm:cxnLst>
    <dgm:cxn modelId="{3CEF8E05-389B-43AC-A720-1E627B216423}" type="presOf" srcId="{8702A174-2CA6-47C2-9D54-32D6524A0A0E}" destId="{308CCAA8-06B2-4338-9173-C7D4031DF536}" srcOrd="0" destOrd="0" presId="urn:microsoft.com/office/officeart/2005/8/layout/default"/>
    <dgm:cxn modelId="{BC700608-BFC5-497D-B100-2F319887C4BB}" srcId="{4533D4CF-F9EA-45C3-BAB8-336BE877AAB9}" destId="{8702A174-2CA6-47C2-9D54-32D6524A0A0E}" srcOrd="2" destOrd="0" parTransId="{983A0383-D7AE-4E73-9A9F-C14C8D7EB4D0}" sibTransId="{535184D9-00A1-48E4-A9C0-4A22AFF2ECB2}"/>
    <dgm:cxn modelId="{976C9612-AEF2-4FA8-8649-B282AE5918DB}" type="presOf" srcId="{B5C85363-AF85-48DE-BD01-35372B3ACC73}" destId="{BEED877D-AD12-46EC-8323-4800B724BE52}" srcOrd="0" destOrd="0" presId="urn:microsoft.com/office/officeart/2005/8/layout/default"/>
    <dgm:cxn modelId="{88CCF61B-BF20-4C59-B16F-D7CBAAE87A6C}" srcId="{4533D4CF-F9EA-45C3-BAB8-336BE877AAB9}" destId="{B5C85363-AF85-48DE-BD01-35372B3ACC73}" srcOrd="1" destOrd="0" parTransId="{93251569-F71F-4CE7-975A-B750E5D882E6}" sibTransId="{D1F4C02D-7336-4B65-A005-BD68D04B5139}"/>
    <dgm:cxn modelId="{3E087523-9AC1-4790-BE63-8FD446D46A29}" srcId="{4533D4CF-F9EA-45C3-BAB8-336BE877AAB9}" destId="{2AC03F3F-7A67-4C6F-B1EB-B420691E0AF9}" srcOrd="0" destOrd="0" parTransId="{38578DB9-8793-4E1E-848C-8B6A7B62DC64}" sibTransId="{68EFAFA3-E06B-419A-91F3-7D74E696FA70}"/>
    <dgm:cxn modelId="{E900CED4-2503-4619-9812-B45B1EE6AB8B}" type="presOf" srcId="{4533D4CF-F9EA-45C3-BAB8-336BE877AAB9}" destId="{A5CBCB63-BD25-4B0B-929F-FD17F0D9D007}" srcOrd="0" destOrd="0" presId="urn:microsoft.com/office/officeart/2005/8/layout/default"/>
    <dgm:cxn modelId="{4CA968E2-9E8E-4472-BF61-AC637B63C0AA}" type="presOf" srcId="{2AC03F3F-7A67-4C6F-B1EB-B420691E0AF9}" destId="{8000E73E-E82F-4F9F-A3A1-206D00CD9156}" srcOrd="0" destOrd="0" presId="urn:microsoft.com/office/officeart/2005/8/layout/default"/>
    <dgm:cxn modelId="{BDAB95B1-CADA-4F1A-B4B7-C1E3D8ED5545}" type="presParOf" srcId="{A5CBCB63-BD25-4B0B-929F-FD17F0D9D007}" destId="{8000E73E-E82F-4F9F-A3A1-206D00CD9156}" srcOrd="0" destOrd="0" presId="urn:microsoft.com/office/officeart/2005/8/layout/default"/>
    <dgm:cxn modelId="{546200A3-CE42-4B9C-AE52-073B0D3C5D0F}" type="presParOf" srcId="{A5CBCB63-BD25-4B0B-929F-FD17F0D9D007}" destId="{5A90B3EF-E818-4EC6-AD8F-7A55979CEA19}" srcOrd="1" destOrd="0" presId="urn:microsoft.com/office/officeart/2005/8/layout/default"/>
    <dgm:cxn modelId="{E0FDA435-5D84-4FAA-8ED0-A795B833B0C9}" type="presParOf" srcId="{A5CBCB63-BD25-4B0B-929F-FD17F0D9D007}" destId="{BEED877D-AD12-46EC-8323-4800B724BE52}" srcOrd="2" destOrd="0" presId="urn:microsoft.com/office/officeart/2005/8/layout/default"/>
    <dgm:cxn modelId="{3F7FD926-4BAF-4A79-93E0-F7DF8A785513}" type="presParOf" srcId="{A5CBCB63-BD25-4B0B-929F-FD17F0D9D007}" destId="{6060935D-8394-4A28-B666-706C220CEE89}" srcOrd="3" destOrd="0" presId="urn:microsoft.com/office/officeart/2005/8/layout/default"/>
    <dgm:cxn modelId="{CBA81CA5-596D-45E9-803E-8DCB072D1539}" type="presParOf" srcId="{A5CBCB63-BD25-4B0B-929F-FD17F0D9D007}" destId="{308CCAA8-06B2-4338-9173-C7D4031DF536}" srcOrd="4" destOrd="0" presId="urn:microsoft.com/office/officeart/2005/8/layout/default"/>
  </dgm:cxnLst>
  <dgm:bg>
    <a:noFill/>
  </dgm:bg>
  <dgm:whole>
    <a:ln>
      <a:noFill/>
    </a:ln>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04E452-F256-416C-A7D0-76472BE84E43}" type="doc">
      <dgm:prSet loTypeId="urn:microsoft.com/office/officeart/2005/8/layout/chevron1" loCatId="process" qsTypeId="urn:microsoft.com/office/officeart/2005/8/quickstyle/simple4" qsCatId="simple" csTypeId="urn:microsoft.com/office/officeart/2005/8/colors/accent1_2" csCatId="accent1" phldr="1"/>
      <dgm:spPr/>
    </dgm:pt>
    <dgm:pt modelId="{341AE001-1301-40B9-823D-939D55FBB213}">
      <dgm:prSet phldrT="[Text]" custT="1"/>
      <dgm:spPr>
        <a:solidFill>
          <a:schemeClr val="accent1">
            <a:lumMod val="90000"/>
            <a:lumOff val="10000"/>
          </a:schemeClr>
        </a:solidFill>
      </dgm:spPr>
      <dgm:t>
        <a:bodyPr/>
        <a:lstStyle/>
        <a:p>
          <a:pPr algn="ctr"/>
          <a:r>
            <a:rPr lang="da-DK" sz="1800" dirty="0" err="1"/>
            <a:t>PoC</a:t>
          </a:r>
          <a:endParaRPr lang="da-DK" sz="1800" dirty="0"/>
        </a:p>
        <a:p>
          <a:pPr algn="ctr"/>
          <a:r>
            <a:rPr lang="da-DK" sz="1100" dirty="0"/>
            <a:t>(eg. Innoexplorer)</a:t>
          </a:r>
          <a:endParaRPr lang="en-US" sz="1100" dirty="0"/>
        </a:p>
      </dgm:t>
    </dgm:pt>
    <dgm:pt modelId="{F1D999E9-5055-480D-9FAD-23A4922E8E82}" type="parTrans" cxnId="{2CA7BFF7-0E75-48D9-A033-3A8A0E23AA39}">
      <dgm:prSet/>
      <dgm:spPr/>
      <dgm:t>
        <a:bodyPr/>
        <a:lstStyle/>
        <a:p>
          <a:endParaRPr lang="en-US" sz="900"/>
        </a:p>
      </dgm:t>
    </dgm:pt>
    <dgm:pt modelId="{A4CCFE87-4FDC-4AC8-9A68-BC6E8DC9C924}" type="sibTrans" cxnId="{2CA7BFF7-0E75-48D9-A033-3A8A0E23AA39}">
      <dgm:prSet/>
      <dgm:spPr/>
      <dgm:t>
        <a:bodyPr/>
        <a:lstStyle/>
        <a:p>
          <a:endParaRPr lang="en-US" sz="900"/>
        </a:p>
      </dgm:t>
    </dgm:pt>
    <dgm:pt modelId="{0ACCAEFA-F3A3-4B7E-BB7F-1062125F3A90}">
      <dgm:prSet phldrT="[Text]" custT="1"/>
      <dgm:spPr>
        <a:solidFill>
          <a:schemeClr val="accent1">
            <a:lumMod val="90000"/>
            <a:lumOff val="10000"/>
            <a:alpha val="80000"/>
          </a:schemeClr>
        </a:solidFill>
      </dgm:spPr>
      <dgm:t>
        <a:bodyPr/>
        <a:lstStyle/>
        <a:p>
          <a:r>
            <a:rPr lang="da-DK" sz="2000" dirty="0" err="1"/>
            <a:t>Pre-seed</a:t>
          </a:r>
          <a:endParaRPr lang="da-DK" sz="2000" dirty="0"/>
        </a:p>
        <a:p>
          <a:r>
            <a:rPr lang="da-DK" sz="1100" dirty="0"/>
            <a:t>(eg. BII Venture Lab)</a:t>
          </a:r>
          <a:endParaRPr lang="en-US" sz="1100" dirty="0"/>
        </a:p>
      </dgm:t>
    </dgm:pt>
    <dgm:pt modelId="{70C1FA76-3655-47A9-9093-DCD8E9943809}" type="parTrans" cxnId="{226676B3-ACC6-4B65-A204-061918174A31}">
      <dgm:prSet/>
      <dgm:spPr/>
      <dgm:t>
        <a:bodyPr/>
        <a:lstStyle/>
        <a:p>
          <a:endParaRPr lang="en-US" sz="900"/>
        </a:p>
      </dgm:t>
    </dgm:pt>
    <dgm:pt modelId="{8B827597-7091-416D-A41D-23E8E6BA7416}" type="sibTrans" cxnId="{226676B3-ACC6-4B65-A204-061918174A31}">
      <dgm:prSet/>
      <dgm:spPr/>
      <dgm:t>
        <a:bodyPr/>
        <a:lstStyle/>
        <a:p>
          <a:endParaRPr lang="en-US" sz="900"/>
        </a:p>
      </dgm:t>
    </dgm:pt>
    <dgm:pt modelId="{6C9EE908-758C-45AF-B4EA-D44F052ECCF4}">
      <dgm:prSet phldrT="[Text]" custT="1"/>
      <dgm:spPr>
        <a:solidFill>
          <a:schemeClr val="accent1">
            <a:lumMod val="90000"/>
            <a:lumOff val="10000"/>
            <a:alpha val="60000"/>
          </a:schemeClr>
        </a:solidFill>
      </dgm:spPr>
      <dgm:t>
        <a:bodyPr/>
        <a:lstStyle/>
        <a:p>
          <a:r>
            <a:rPr lang="da-DK" sz="2000" dirty="0"/>
            <a:t>Seed</a:t>
          </a:r>
        </a:p>
      </dgm:t>
    </dgm:pt>
    <dgm:pt modelId="{09954986-340D-40FA-A2E3-A83BECA1496C}" type="parTrans" cxnId="{C163F4FB-D909-4569-843A-7336ADE40397}">
      <dgm:prSet/>
      <dgm:spPr/>
      <dgm:t>
        <a:bodyPr/>
        <a:lstStyle/>
        <a:p>
          <a:endParaRPr lang="en-US" sz="900"/>
        </a:p>
      </dgm:t>
    </dgm:pt>
    <dgm:pt modelId="{3058F1F9-D35A-41A2-941D-CEB171A85785}" type="sibTrans" cxnId="{C163F4FB-D909-4569-843A-7336ADE40397}">
      <dgm:prSet/>
      <dgm:spPr/>
      <dgm:t>
        <a:bodyPr/>
        <a:lstStyle/>
        <a:p>
          <a:endParaRPr lang="en-US" sz="900"/>
        </a:p>
      </dgm:t>
    </dgm:pt>
    <dgm:pt modelId="{BD69AB69-C450-4263-B1FA-A94B23BB3338}">
      <dgm:prSet custT="1"/>
      <dgm:spPr>
        <a:solidFill>
          <a:schemeClr val="accent1">
            <a:lumMod val="90000"/>
            <a:lumOff val="10000"/>
            <a:alpha val="40000"/>
          </a:schemeClr>
        </a:solidFill>
      </dgm:spPr>
      <dgm:t>
        <a:bodyPr/>
        <a:lstStyle/>
        <a:p>
          <a:r>
            <a:rPr lang="da-DK" sz="2000" dirty="0"/>
            <a:t>Series A</a:t>
          </a:r>
          <a:endParaRPr lang="en-US" sz="2000" dirty="0"/>
        </a:p>
      </dgm:t>
    </dgm:pt>
    <dgm:pt modelId="{1BE0F086-C48D-4A21-A260-1E703D3E70B8}" type="parTrans" cxnId="{12172303-7382-4F5E-A60C-107AD35A435E}">
      <dgm:prSet/>
      <dgm:spPr/>
      <dgm:t>
        <a:bodyPr/>
        <a:lstStyle/>
        <a:p>
          <a:endParaRPr lang="en-US"/>
        </a:p>
      </dgm:t>
    </dgm:pt>
    <dgm:pt modelId="{BD40E1B8-E89B-4CD2-8188-F828F06C770A}" type="sibTrans" cxnId="{12172303-7382-4F5E-A60C-107AD35A435E}">
      <dgm:prSet/>
      <dgm:spPr/>
      <dgm:t>
        <a:bodyPr/>
        <a:lstStyle/>
        <a:p>
          <a:endParaRPr lang="en-US"/>
        </a:p>
      </dgm:t>
    </dgm:pt>
    <dgm:pt modelId="{1110720B-6D99-4660-A482-28EB277FA6E7}" type="pres">
      <dgm:prSet presAssocID="{1804E452-F256-416C-A7D0-76472BE84E43}" presName="Name0" presStyleCnt="0">
        <dgm:presLayoutVars>
          <dgm:dir/>
          <dgm:animLvl val="lvl"/>
          <dgm:resizeHandles val="exact"/>
        </dgm:presLayoutVars>
      </dgm:prSet>
      <dgm:spPr/>
    </dgm:pt>
    <dgm:pt modelId="{B398B8A9-DE13-45E4-A867-B0D8E47B82E4}" type="pres">
      <dgm:prSet presAssocID="{341AE001-1301-40B9-823D-939D55FBB213}" presName="parTxOnly" presStyleLbl="node1" presStyleIdx="0" presStyleCnt="4">
        <dgm:presLayoutVars>
          <dgm:chMax val="0"/>
          <dgm:chPref val="0"/>
          <dgm:bulletEnabled val="1"/>
        </dgm:presLayoutVars>
      </dgm:prSet>
      <dgm:spPr/>
    </dgm:pt>
    <dgm:pt modelId="{022C0D87-AA0A-4C23-B9CB-BC17841B9053}" type="pres">
      <dgm:prSet presAssocID="{A4CCFE87-4FDC-4AC8-9A68-BC6E8DC9C924}" presName="parTxOnlySpace" presStyleCnt="0"/>
      <dgm:spPr/>
    </dgm:pt>
    <dgm:pt modelId="{022A68D3-A8AE-4424-80AD-EE7D8D620860}" type="pres">
      <dgm:prSet presAssocID="{0ACCAEFA-F3A3-4B7E-BB7F-1062125F3A90}" presName="parTxOnly" presStyleLbl="node1" presStyleIdx="1" presStyleCnt="4">
        <dgm:presLayoutVars>
          <dgm:chMax val="0"/>
          <dgm:chPref val="0"/>
          <dgm:bulletEnabled val="1"/>
        </dgm:presLayoutVars>
      </dgm:prSet>
      <dgm:spPr/>
    </dgm:pt>
    <dgm:pt modelId="{03A8CD24-2CE5-488B-B4BC-F818C57342C9}" type="pres">
      <dgm:prSet presAssocID="{8B827597-7091-416D-A41D-23E8E6BA7416}" presName="parTxOnlySpace" presStyleCnt="0"/>
      <dgm:spPr/>
    </dgm:pt>
    <dgm:pt modelId="{5DB83CA1-AF57-4B4E-9068-C5EB48015E75}" type="pres">
      <dgm:prSet presAssocID="{6C9EE908-758C-45AF-B4EA-D44F052ECCF4}" presName="parTxOnly" presStyleLbl="node1" presStyleIdx="2" presStyleCnt="4">
        <dgm:presLayoutVars>
          <dgm:chMax val="0"/>
          <dgm:chPref val="0"/>
          <dgm:bulletEnabled val="1"/>
        </dgm:presLayoutVars>
      </dgm:prSet>
      <dgm:spPr/>
    </dgm:pt>
    <dgm:pt modelId="{B2BD9562-8862-48DE-A388-4DE97EAD39B6}" type="pres">
      <dgm:prSet presAssocID="{3058F1F9-D35A-41A2-941D-CEB171A85785}" presName="parTxOnlySpace" presStyleCnt="0"/>
      <dgm:spPr/>
    </dgm:pt>
    <dgm:pt modelId="{ACD754D1-2C27-44C8-BCCD-58A491A8EC4D}" type="pres">
      <dgm:prSet presAssocID="{BD69AB69-C450-4263-B1FA-A94B23BB3338}" presName="parTxOnly" presStyleLbl="node1" presStyleIdx="3" presStyleCnt="4">
        <dgm:presLayoutVars>
          <dgm:chMax val="0"/>
          <dgm:chPref val="0"/>
          <dgm:bulletEnabled val="1"/>
        </dgm:presLayoutVars>
      </dgm:prSet>
      <dgm:spPr/>
    </dgm:pt>
  </dgm:ptLst>
  <dgm:cxnLst>
    <dgm:cxn modelId="{12172303-7382-4F5E-A60C-107AD35A435E}" srcId="{1804E452-F256-416C-A7D0-76472BE84E43}" destId="{BD69AB69-C450-4263-B1FA-A94B23BB3338}" srcOrd="3" destOrd="0" parTransId="{1BE0F086-C48D-4A21-A260-1E703D3E70B8}" sibTransId="{BD40E1B8-E89B-4CD2-8188-F828F06C770A}"/>
    <dgm:cxn modelId="{987F4307-7305-40EB-BBC3-C9ED72669C20}" type="presOf" srcId="{0ACCAEFA-F3A3-4B7E-BB7F-1062125F3A90}" destId="{022A68D3-A8AE-4424-80AD-EE7D8D620860}" srcOrd="0" destOrd="0" presId="urn:microsoft.com/office/officeart/2005/8/layout/chevron1"/>
    <dgm:cxn modelId="{EAB6F249-5120-4DCE-863A-808030B582F5}" type="presOf" srcId="{1804E452-F256-416C-A7D0-76472BE84E43}" destId="{1110720B-6D99-4660-A482-28EB277FA6E7}" srcOrd="0" destOrd="0" presId="urn:microsoft.com/office/officeart/2005/8/layout/chevron1"/>
    <dgm:cxn modelId="{82B6808E-4B60-4D6D-A7EA-9BB8355587B2}" type="presOf" srcId="{6C9EE908-758C-45AF-B4EA-D44F052ECCF4}" destId="{5DB83CA1-AF57-4B4E-9068-C5EB48015E75}" srcOrd="0" destOrd="0" presId="urn:microsoft.com/office/officeart/2005/8/layout/chevron1"/>
    <dgm:cxn modelId="{BD8CB5A7-2792-4E52-8085-44971E9E767C}" type="presOf" srcId="{BD69AB69-C450-4263-B1FA-A94B23BB3338}" destId="{ACD754D1-2C27-44C8-BCCD-58A491A8EC4D}" srcOrd="0" destOrd="0" presId="urn:microsoft.com/office/officeart/2005/8/layout/chevron1"/>
    <dgm:cxn modelId="{226676B3-ACC6-4B65-A204-061918174A31}" srcId="{1804E452-F256-416C-A7D0-76472BE84E43}" destId="{0ACCAEFA-F3A3-4B7E-BB7F-1062125F3A90}" srcOrd="1" destOrd="0" parTransId="{70C1FA76-3655-47A9-9093-DCD8E9943809}" sibTransId="{8B827597-7091-416D-A41D-23E8E6BA7416}"/>
    <dgm:cxn modelId="{F1E9F9E3-7DC8-4205-8B2E-957FBE2117EE}" type="presOf" srcId="{341AE001-1301-40B9-823D-939D55FBB213}" destId="{B398B8A9-DE13-45E4-A867-B0D8E47B82E4}" srcOrd="0" destOrd="0" presId="urn:microsoft.com/office/officeart/2005/8/layout/chevron1"/>
    <dgm:cxn modelId="{2CA7BFF7-0E75-48D9-A033-3A8A0E23AA39}" srcId="{1804E452-F256-416C-A7D0-76472BE84E43}" destId="{341AE001-1301-40B9-823D-939D55FBB213}" srcOrd="0" destOrd="0" parTransId="{F1D999E9-5055-480D-9FAD-23A4922E8E82}" sibTransId="{A4CCFE87-4FDC-4AC8-9A68-BC6E8DC9C924}"/>
    <dgm:cxn modelId="{C163F4FB-D909-4569-843A-7336ADE40397}" srcId="{1804E452-F256-416C-A7D0-76472BE84E43}" destId="{6C9EE908-758C-45AF-B4EA-D44F052ECCF4}" srcOrd="2" destOrd="0" parTransId="{09954986-340D-40FA-A2E3-A83BECA1496C}" sibTransId="{3058F1F9-D35A-41A2-941D-CEB171A85785}"/>
    <dgm:cxn modelId="{BC3E8170-28A6-448F-B93E-A17E044A5591}" type="presParOf" srcId="{1110720B-6D99-4660-A482-28EB277FA6E7}" destId="{B398B8A9-DE13-45E4-A867-B0D8E47B82E4}" srcOrd="0" destOrd="0" presId="urn:microsoft.com/office/officeart/2005/8/layout/chevron1"/>
    <dgm:cxn modelId="{545BCF6C-2C22-4A9B-8A5E-2271B2D32BB7}" type="presParOf" srcId="{1110720B-6D99-4660-A482-28EB277FA6E7}" destId="{022C0D87-AA0A-4C23-B9CB-BC17841B9053}" srcOrd="1" destOrd="0" presId="urn:microsoft.com/office/officeart/2005/8/layout/chevron1"/>
    <dgm:cxn modelId="{6782D7F7-4AE5-433B-A485-1E466CAD69D7}" type="presParOf" srcId="{1110720B-6D99-4660-A482-28EB277FA6E7}" destId="{022A68D3-A8AE-4424-80AD-EE7D8D620860}" srcOrd="2" destOrd="0" presId="urn:microsoft.com/office/officeart/2005/8/layout/chevron1"/>
    <dgm:cxn modelId="{504F85E7-722C-47DB-8FD6-5DAF7CEE003F}" type="presParOf" srcId="{1110720B-6D99-4660-A482-28EB277FA6E7}" destId="{03A8CD24-2CE5-488B-B4BC-F818C57342C9}" srcOrd="3" destOrd="0" presId="urn:microsoft.com/office/officeart/2005/8/layout/chevron1"/>
    <dgm:cxn modelId="{4FC69E19-9328-4704-B344-D2AFE074B372}" type="presParOf" srcId="{1110720B-6D99-4660-A482-28EB277FA6E7}" destId="{5DB83CA1-AF57-4B4E-9068-C5EB48015E75}" srcOrd="4" destOrd="0" presId="urn:microsoft.com/office/officeart/2005/8/layout/chevron1"/>
    <dgm:cxn modelId="{5BB6539F-76F8-4005-9C78-0FBD30D83057}" type="presParOf" srcId="{1110720B-6D99-4660-A482-28EB277FA6E7}" destId="{B2BD9562-8862-48DE-A388-4DE97EAD39B6}" srcOrd="5" destOrd="0" presId="urn:microsoft.com/office/officeart/2005/8/layout/chevron1"/>
    <dgm:cxn modelId="{B3802654-7657-4F30-99F1-1466E3A052E2}" type="presParOf" srcId="{1110720B-6D99-4660-A482-28EB277FA6E7}" destId="{ACD754D1-2C27-44C8-BCCD-58A491A8EC4D}" srcOrd="6" destOrd="0" presId="urn:microsoft.com/office/officeart/2005/8/layout/chevron1"/>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00E73E-E82F-4F9F-A3A1-206D00CD9156}">
      <dsp:nvSpPr>
        <dsp:cNvPr id="0" name=""/>
        <dsp:cNvSpPr/>
      </dsp:nvSpPr>
      <dsp:spPr>
        <a:xfrm>
          <a:off x="306288" y="454"/>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a-DK" sz="1800" kern="1200" dirty="0">
              <a:latin typeface="AU Passata Light" panose="020B0303030902030804" pitchFamily="34" charset="0"/>
            </a:rPr>
            <a:t>Key partners:</a:t>
          </a:r>
          <a:endParaRPr lang="en-US" sz="1800" kern="1200" dirty="0">
            <a:latin typeface="AU Passata Light" panose="020B0303030902030804" pitchFamily="34" charset="0"/>
          </a:endParaRPr>
        </a:p>
      </dsp:txBody>
      <dsp:txXfrm>
        <a:off x="306288" y="454"/>
        <a:ext cx="2074273" cy="1244564"/>
      </dsp:txXfrm>
    </dsp:sp>
    <dsp:sp modelId="{BEED877D-AD12-46EC-8323-4800B724BE52}">
      <dsp:nvSpPr>
        <dsp:cNvPr id="0" name=""/>
        <dsp:cNvSpPr/>
      </dsp:nvSpPr>
      <dsp:spPr>
        <a:xfrm>
          <a:off x="2587989" y="454"/>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a-DK" sz="1800" kern="1200" dirty="0">
              <a:latin typeface="AU Passata Light" panose="020B0303030902030804" pitchFamily="34" charset="0"/>
            </a:rPr>
            <a:t>Key activities:</a:t>
          </a:r>
          <a:endParaRPr lang="en-US" sz="1800" kern="1200" dirty="0">
            <a:latin typeface="AU Passata Light" panose="020B0303030902030804" pitchFamily="34" charset="0"/>
          </a:endParaRPr>
        </a:p>
      </dsp:txBody>
      <dsp:txXfrm>
        <a:off x="2587989" y="454"/>
        <a:ext cx="2074273" cy="1244564"/>
      </dsp:txXfrm>
    </dsp:sp>
    <dsp:sp modelId="{308CCAA8-06B2-4338-9173-C7D4031DF536}">
      <dsp:nvSpPr>
        <dsp:cNvPr id="0" name=""/>
        <dsp:cNvSpPr/>
      </dsp:nvSpPr>
      <dsp:spPr>
        <a:xfrm>
          <a:off x="1447139" y="1452446"/>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a-DK" sz="1800" kern="1200" dirty="0">
              <a:latin typeface="AU Passata Light" panose="020B0303030902030804" pitchFamily="34" charset="0"/>
            </a:rPr>
            <a:t>Key ressources:</a:t>
          </a:r>
          <a:endParaRPr lang="en-US" sz="1800" kern="1200" dirty="0">
            <a:latin typeface="AU Passata Light" panose="020B0303030902030804" pitchFamily="34" charset="0"/>
          </a:endParaRPr>
        </a:p>
      </dsp:txBody>
      <dsp:txXfrm>
        <a:off x="1447139" y="1452446"/>
        <a:ext cx="2074273" cy="12445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00E73E-E82F-4F9F-A3A1-206D00CD9156}">
      <dsp:nvSpPr>
        <dsp:cNvPr id="0" name=""/>
        <dsp:cNvSpPr/>
      </dsp:nvSpPr>
      <dsp:spPr>
        <a:xfrm>
          <a:off x="306288" y="454"/>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a-DK" sz="1800" kern="1200" dirty="0">
              <a:latin typeface="AU Passata Light" panose="020B0303030902030804" pitchFamily="34" charset="0"/>
            </a:rPr>
            <a:t>Value proposition:</a:t>
          </a:r>
          <a:endParaRPr lang="en-US" sz="1800" kern="1200" dirty="0">
            <a:latin typeface="AU Passata Light" panose="020B0303030902030804" pitchFamily="34" charset="0"/>
          </a:endParaRPr>
        </a:p>
      </dsp:txBody>
      <dsp:txXfrm>
        <a:off x="306288" y="454"/>
        <a:ext cx="2074273" cy="1244564"/>
      </dsp:txXfrm>
    </dsp:sp>
    <dsp:sp modelId="{BEED877D-AD12-46EC-8323-4800B724BE52}">
      <dsp:nvSpPr>
        <dsp:cNvPr id="0" name=""/>
        <dsp:cNvSpPr/>
      </dsp:nvSpPr>
      <dsp:spPr>
        <a:xfrm>
          <a:off x="2587989" y="454"/>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da-DK" sz="1600" kern="1200" dirty="0">
              <a:latin typeface="AU Passata Light" panose="020B0303030902030804" pitchFamily="34" charset="0"/>
            </a:rPr>
            <a:t>Customer segments:</a:t>
          </a:r>
          <a:endParaRPr lang="en-US" sz="1600" kern="1200" dirty="0">
            <a:latin typeface="AU Passata Light" panose="020B0303030902030804" pitchFamily="34" charset="0"/>
          </a:endParaRPr>
        </a:p>
      </dsp:txBody>
      <dsp:txXfrm>
        <a:off x="2587989" y="454"/>
        <a:ext cx="2074273" cy="1244564"/>
      </dsp:txXfrm>
    </dsp:sp>
    <dsp:sp modelId="{308CCAA8-06B2-4338-9173-C7D4031DF536}">
      <dsp:nvSpPr>
        <dsp:cNvPr id="0" name=""/>
        <dsp:cNvSpPr/>
      </dsp:nvSpPr>
      <dsp:spPr>
        <a:xfrm>
          <a:off x="1447139" y="1452446"/>
          <a:ext cx="2074273" cy="1244564"/>
        </a:xfrm>
        <a:prstGeom prst="rect">
          <a:avLst/>
        </a:prstGeom>
        <a:solidFill>
          <a:srgbClr val="F4F4F4"/>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a-DK" sz="1800" kern="1200" dirty="0" err="1">
              <a:latin typeface="AU Passata Light" panose="020B0303030902030804" pitchFamily="34" charset="0"/>
            </a:rPr>
            <a:t>Revenue</a:t>
          </a:r>
          <a:r>
            <a:rPr lang="da-DK" sz="1800" kern="1200" dirty="0">
              <a:latin typeface="AU Passata Light" panose="020B0303030902030804" pitchFamily="34" charset="0"/>
            </a:rPr>
            <a:t> </a:t>
          </a:r>
          <a:r>
            <a:rPr lang="da-DK" sz="1800" kern="1200" dirty="0" err="1">
              <a:latin typeface="AU Passata Light" panose="020B0303030902030804" pitchFamily="34" charset="0"/>
            </a:rPr>
            <a:t>streams</a:t>
          </a:r>
          <a:r>
            <a:rPr lang="da-DK" sz="1800" kern="1200" dirty="0">
              <a:latin typeface="AU Passata Light" panose="020B0303030902030804" pitchFamily="34" charset="0"/>
            </a:rPr>
            <a:t>:</a:t>
          </a:r>
          <a:endParaRPr lang="en-US" sz="1800" kern="1200" dirty="0">
            <a:latin typeface="AU Passata Light" panose="020B0303030902030804" pitchFamily="34" charset="0"/>
          </a:endParaRPr>
        </a:p>
      </dsp:txBody>
      <dsp:txXfrm>
        <a:off x="1447139" y="1452446"/>
        <a:ext cx="2074273" cy="12445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8B8A9-DE13-45E4-A867-B0D8E47B82E4}">
      <dsp:nvSpPr>
        <dsp:cNvPr id="0" name=""/>
        <dsp:cNvSpPr/>
      </dsp:nvSpPr>
      <dsp:spPr>
        <a:xfrm>
          <a:off x="4102" y="1092729"/>
          <a:ext cx="2388042" cy="955216"/>
        </a:xfrm>
        <a:prstGeom prst="chevron">
          <a:avLst/>
        </a:prstGeom>
        <a:solidFill>
          <a:schemeClr val="accent1">
            <a:lumMod val="90000"/>
            <a:lumOff val="1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da-DK" sz="1800" kern="1200" dirty="0" err="1"/>
            <a:t>PoC</a:t>
          </a:r>
          <a:endParaRPr lang="da-DK" sz="1800" kern="1200" dirty="0"/>
        </a:p>
        <a:p>
          <a:pPr marL="0" lvl="0" indent="0" algn="ctr" defTabSz="800100">
            <a:lnSpc>
              <a:spcPct val="90000"/>
            </a:lnSpc>
            <a:spcBef>
              <a:spcPct val="0"/>
            </a:spcBef>
            <a:spcAft>
              <a:spcPct val="35000"/>
            </a:spcAft>
            <a:buNone/>
          </a:pPr>
          <a:r>
            <a:rPr lang="da-DK" sz="1100" kern="1200" dirty="0"/>
            <a:t>(eg. Innoexplorer)</a:t>
          </a:r>
          <a:endParaRPr lang="en-US" sz="1100" kern="1200" dirty="0"/>
        </a:p>
      </dsp:txBody>
      <dsp:txXfrm>
        <a:off x="481710" y="1092729"/>
        <a:ext cx="1432826" cy="955216"/>
      </dsp:txXfrm>
    </dsp:sp>
    <dsp:sp modelId="{022A68D3-A8AE-4424-80AD-EE7D8D620860}">
      <dsp:nvSpPr>
        <dsp:cNvPr id="0" name=""/>
        <dsp:cNvSpPr/>
      </dsp:nvSpPr>
      <dsp:spPr>
        <a:xfrm>
          <a:off x="2153340" y="1092729"/>
          <a:ext cx="2388042" cy="955216"/>
        </a:xfrm>
        <a:prstGeom prst="chevron">
          <a:avLst/>
        </a:prstGeom>
        <a:solidFill>
          <a:schemeClr val="accent1">
            <a:lumMod val="90000"/>
            <a:lumOff val="10000"/>
            <a:alpha val="8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da-DK" sz="2000" kern="1200" dirty="0" err="1"/>
            <a:t>Pre-seed</a:t>
          </a:r>
          <a:endParaRPr lang="da-DK" sz="2000" kern="1200" dirty="0"/>
        </a:p>
        <a:p>
          <a:pPr marL="0" lvl="0" indent="0" algn="ctr" defTabSz="889000">
            <a:lnSpc>
              <a:spcPct val="90000"/>
            </a:lnSpc>
            <a:spcBef>
              <a:spcPct val="0"/>
            </a:spcBef>
            <a:spcAft>
              <a:spcPct val="35000"/>
            </a:spcAft>
            <a:buNone/>
          </a:pPr>
          <a:r>
            <a:rPr lang="da-DK" sz="1100" kern="1200" dirty="0"/>
            <a:t>(eg. BII Venture Lab)</a:t>
          </a:r>
          <a:endParaRPr lang="en-US" sz="1100" kern="1200" dirty="0"/>
        </a:p>
      </dsp:txBody>
      <dsp:txXfrm>
        <a:off x="2630948" y="1092729"/>
        <a:ext cx="1432826" cy="955216"/>
      </dsp:txXfrm>
    </dsp:sp>
    <dsp:sp modelId="{5DB83CA1-AF57-4B4E-9068-C5EB48015E75}">
      <dsp:nvSpPr>
        <dsp:cNvPr id="0" name=""/>
        <dsp:cNvSpPr/>
      </dsp:nvSpPr>
      <dsp:spPr>
        <a:xfrm>
          <a:off x="4302578" y="1092729"/>
          <a:ext cx="2388042" cy="955216"/>
        </a:xfrm>
        <a:prstGeom prst="chevron">
          <a:avLst/>
        </a:prstGeom>
        <a:solidFill>
          <a:schemeClr val="accent1">
            <a:lumMod val="90000"/>
            <a:lumOff val="10000"/>
            <a:alpha val="6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da-DK" sz="2000" kern="1200" dirty="0"/>
            <a:t>Seed</a:t>
          </a:r>
        </a:p>
      </dsp:txBody>
      <dsp:txXfrm>
        <a:off x="4780186" y="1092729"/>
        <a:ext cx="1432826" cy="955216"/>
      </dsp:txXfrm>
    </dsp:sp>
    <dsp:sp modelId="{ACD754D1-2C27-44C8-BCCD-58A491A8EC4D}">
      <dsp:nvSpPr>
        <dsp:cNvPr id="0" name=""/>
        <dsp:cNvSpPr/>
      </dsp:nvSpPr>
      <dsp:spPr>
        <a:xfrm>
          <a:off x="6451817" y="1092729"/>
          <a:ext cx="2388042" cy="955216"/>
        </a:xfrm>
        <a:prstGeom prst="chevron">
          <a:avLst/>
        </a:prstGeom>
        <a:solidFill>
          <a:schemeClr val="accent1">
            <a:lumMod val="90000"/>
            <a:lumOff val="10000"/>
            <a:alpha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da-DK" sz="2000" kern="1200" dirty="0"/>
            <a:t>Series A</a:t>
          </a:r>
          <a:endParaRPr lang="en-US" sz="2000" kern="1200" dirty="0"/>
        </a:p>
      </dsp:txBody>
      <dsp:txXfrm>
        <a:off x="6929425" y="1092729"/>
        <a:ext cx="1432826" cy="9552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200"/>
            </a:lvl1pPr>
          </a:lstStyle>
          <a:p>
            <a:pPr>
              <a:defRPr/>
            </a:pPr>
            <a:endParaRPr lang="en-GB" dirty="0"/>
          </a:p>
        </p:txBody>
      </p:sp>
      <p:sp>
        <p:nvSpPr>
          <p:cNvPr id="39939" name="Rectangle 3"/>
          <p:cNvSpPr>
            <a:spLocks noGrp="1" noChangeArrowheads="1"/>
          </p:cNvSpPr>
          <p:nvPr>
            <p:ph type="dt" sz="quarter" idx="1"/>
          </p:nvPr>
        </p:nvSpPr>
        <p:spPr bwMode="auto">
          <a:xfrm>
            <a:off x="3850443"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200"/>
            </a:lvl1pPr>
          </a:lstStyle>
          <a:p>
            <a:pPr>
              <a:defRPr/>
            </a:pPr>
            <a:endParaRPr lang="en-GB" dirty="0"/>
          </a:p>
        </p:txBody>
      </p:sp>
      <p:sp>
        <p:nvSpPr>
          <p:cNvPr id="39940" name="Rectangle 4"/>
          <p:cNvSpPr>
            <a:spLocks noGrp="1" noChangeArrowheads="1"/>
          </p:cNvSpPr>
          <p:nvPr>
            <p:ph type="ftr" sz="quarter" idx="2"/>
          </p:nvPr>
        </p:nvSpPr>
        <p:spPr bwMode="auto">
          <a:xfrm>
            <a:off x="0"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buFontTx/>
              <a:buNone/>
              <a:defRPr sz="1200"/>
            </a:lvl1pPr>
          </a:lstStyle>
          <a:p>
            <a:pPr>
              <a:defRPr/>
            </a:pPr>
            <a:endParaRPr lang="en-GB" dirty="0"/>
          </a:p>
        </p:txBody>
      </p:sp>
      <p:sp>
        <p:nvSpPr>
          <p:cNvPr id="39941" name="Rectangle 5"/>
          <p:cNvSpPr>
            <a:spLocks noGrp="1" noChangeArrowheads="1"/>
          </p:cNvSpPr>
          <p:nvPr>
            <p:ph type="sldNum" sz="quarter" idx="3"/>
          </p:nvPr>
        </p:nvSpPr>
        <p:spPr bwMode="auto">
          <a:xfrm>
            <a:off x="3850443"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buFontTx/>
              <a:buNone/>
              <a:defRPr sz="1200"/>
            </a:lvl1pPr>
          </a:lstStyle>
          <a:p>
            <a:pPr>
              <a:defRPr/>
            </a:pPr>
            <a:fld id="{88DF0C21-DE6B-488F-B9D9-B7FE08733B70}" type="slidenum">
              <a:rPr lang="en-GB"/>
              <a:pPr>
                <a:defRPr/>
              </a:pPr>
              <a:t>‹nr.›</a:t>
            </a:fld>
            <a:endParaRPr lang="en-GB" dirty="0"/>
          </a:p>
        </p:txBody>
      </p:sp>
    </p:spTree>
    <p:extLst>
      <p:ext uri="{BB962C8B-B14F-4D97-AF65-F5344CB8AC3E}">
        <p14:creationId xmlns:p14="http://schemas.microsoft.com/office/powerpoint/2010/main" val="7158050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buFontTx/>
              <a:buNone/>
              <a:defRPr sz="1200"/>
            </a:lvl1pPr>
          </a:lstStyle>
          <a:p>
            <a:pPr>
              <a:defRPr/>
            </a:pPr>
            <a:endParaRPr lang="en-GB" dirty="0"/>
          </a:p>
        </p:txBody>
      </p:sp>
      <p:sp>
        <p:nvSpPr>
          <p:cNvPr id="4099" name="Rectangle 3"/>
          <p:cNvSpPr>
            <a:spLocks noGrp="1" noChangeArrowheads="1"/>
          </p:cNvSpPr>
          <p:nvPr>
            <p:ph type="dt" idx="1"/>
          </p:nvPr>
        </p:nvSpPr>
        <p:spPr bwMode="auto">
          <a:xfrm>
            <a:off x="3850443"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buFontTx/>
              <a:buNone/>
              <a:defRPr sz="1200"/>
            </a:lvl1pPr>
          </a:lstStyle>
          <a:p>
            <a:pPr>
              <a:defRPr/>
            </a:pPr>
            <a:endParaRPr lang="en-GB" dirty="0"/>
          </a:p>
        </p:txBody>
      </p:sp>
      <p:sp>
        <p:nvSpPr>
          <p:cNvPr id="7172" name="Rectangle 4"/>
          <p:cNvSpPr>
            <a:spLocks noGrp="1" noRot="1" noChangeAspect="1" noChangeArrowheads="1" noTextEdit="1"/>
          </p:cNvSpPr>
          <p:nvPr>
            <p:ph type="sldImg" idx="2"/>
          </p:nvPr>
        </p:nvSpPr>
        <p:spPr bwMode="auto">
          <a:xfrm>
            <a:off x="92075" y="744538"/>
            <a:ext cx="6613525"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buFontTx/>
              <a:buNone/>
              <a:defRPr sz="1200"/>
            </a:lvl1pPr>
          </a:lstStyle>
          <a:p>
            <a:pPr>
              <a:defRPr/>
            </a:pPr>
            <a:endParaRPr lang="en-GB" dirty="0"/>
          </a:p>
        </p:txBody>
      </p:sp>
      <p:sp>
        <p:nvSpPr>
          <p:cNvPr id="4103" name="Rectangle 7"/>
          <p:cNvSpPr>
            <a:spLocks noGrp="1" noChangeArrowheads="1"/>
          </p:cNvSpPr>
          <p:nvPr>
            <p:ph type="sldNum" sz="quarter" idx="5"/>
          </p:nvPr>
        </p:nvSpPr>
        <p:spPr bwMode="auto">
          <a:xfrm>
            <a:off x="3850443"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buFontTx/>
              <a:buNone/>
              <a:defRPr sz="1200"/>
            </a:lvl1pPr>
          </a:lstStyle>
          <a:p>
            <a:pPr>
              <a:defRPr/>
            </a:pPr>
            <a:fld id="{72C160C3-3AB6-49C1-8001-AFDAD271EB5B}" type="slidenum">
              <a:rPr lang="en-GB"/>
              <a:pPr>
                <a:defRPr/>
              </a:pPr>
              <a:t>‹nr.›</a:t>
            </a:fld>
            <a:endParaRPr lang="en-GB" dirty="0"/>
          </a:p>
        </p:txBody>
      </p:sp>
    </p:spTree>
    <p:extLst>
      <p:ext uri="{BB962C8B-B14F-4D97-AF65-F5344CB8AC3E}">
        <p14:creationId xmlns:p14="http://schemas.microsoft.com/office/powerpoint/2010/main" val="24450390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AU Passata" pitchFamily="34" charset="0"/>
        <a:ea typeface="+mn-ea"/>
        <a:cs typeface="Arial" charset="0"/>
      </a:defRPr>
    </a:lvl1pPr>
    <a:lvl2pPr marL="609493" algn="l" rtl="0" eaLnBrk="0" fontAlgn="base" hangingPunct="0">
      <a:spcBef>
        <a:spcPct val="30000"/>
      </a:spcBef>
      <a:spcAft>
        <a:spcPct val="0"/>
      </a:spcAft>
      <a:defRPr sz="1600" kern="1200">
        <a:solidFill>
          <a:schemeClr val="tx1"/>
        </a:solidFill>
        <a:latin typeface="AU Passata" pitchFamily="34" charset="0"/>
        <a:ea typeface="+mn-ea"/>
        <a:cs typeface="Arial" charset="0"/>
      </a:defRPr>
    </a:lvl2pPr>
    <a:lvl3pPr marL="1218987" algn="l" rtl="0" eaLnBrk="0" fontAlgn="base" hangingPunct="0">
      <a:spcBef>
        <a:spcPct val="30000"/>
      </a:spcBef>
      <a:spcAft>
        <a:spcPct val="0"/>
      </a:spcAft>
      <a:defRPr sz="1600" kern="1200">
        <a:solidFill>
          <a:schemeClr val="tx1"/>
        </a:solidFill>
        <a:latin typeface="AU Passata" pitchFamily="34" charset="0"/>
        <a:ea typeface="+mn-ea"/>
        <a:cs typeface="Arial" charset="0"/>
      </a:defRPr>
    </a:lvl3pPr>
    <a:lvl4pPr marL="1828480" algn="l" rtl="0" eaLnBrk="0" fontAlgn="base" hangingPunct="0">
      <a:spcBef>
        <a:spcPct val="30000"/>
      </a:spcBef>
      <a:spcAft>
        <a:spcPct val="0"/>
      </a:spcAft>
      <a:defRPr sz="1600" kern="1200">
        <a:solidFill>
          <a:schemeClr val="tx1"/>
        </a:solidFill>
        <a:latin typeface="AU Passata" pitchFamily="34" charset="0"/>
        <a:ea typeface="+mn-ea"/>
        <a:cs typeface="Arial" charset="0"/>
      </a:defRPr>
    </a:lvl4pPr>
    <a:lvl5pPr marL="2437973" algn="l" rtl="0" eaLnBrk="0" fontAlgn="base" hangingPunct="0">
      <a:spcBef>
        <a:spcPct val="30000"/>
      </a:spcBef>
      <a:spcAft>
        <a:spcPct val="0"/>
      </a:spcAft>
      <a:defRPr sz="1600" kern="1200">
        <a:solidFill>
          <a:schemeClr val="tx1"/>
        </a:solidFill>
        <a:latin typeface="AU Passata" pitchFamily="34" charset="0"/>
        <a:ea typeface="+mn-ea"/>
        <a:cs typeface="Arial" charset="0"/>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a:t>
            </a:fld>
            <a:endParaRPr lang="en-GB" dirty="0"/>
          </a:p>
        </p:txBody>
      </p:sp>
    </p:spTree>
    <p:extLst>
      <p:ext uri="{BB962C8B-B14F-4D97-AF65-F5344CB8AC3E}">
        <p14:creationId xmlns:p14="http://schemas.microsoft.com/office/powerpoint/2010/main" val="3134722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10</a:t>
            </a:fld>
            <a:endParaRPr lang="en-GB" dirty="0"/>
          </a:p>
        </p:txBody>
      </p:sp>
    </p:spTree>
    <p:extLst>
      <p:ext uri="{BB962C8B-B14F-4D97-AF65-F5344CB8AC3E}">
        <p14:creationId xmlns:p14="http://schemas.microsoft.com/office/powerpoint/2010/main" val="3583614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11</a:t>
            </a:fld>
            <a:endParaRPr lang="en-GB" dirty="0"/>
          </a:p>
        </p:txBody>
      </p:sp>
    </p:spTree>
    <p:extLst>
      <p:ext uri="{BB962C8B-B14F-4D97-AF65-F5344CB8AC3E}">
        <p14:creationId xmlns:p14="http://schemas.microsoft.com/office/powerpoint/2010/main" val="880148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12</a:t>
            </a:fld>
            <a:endParaRPr lang="en-GB" dirty="0"/>
          </a:p>
        </p:txBody>
      </p:sp>
    </p:spTree>
    <p:extLst>
      <p:ext uri="{BB962C8B-B14F-4D97-AF65-F5344CB8AC3E}">
        <p14:creationId xmlns:p14="http://schemas.microsoft.com/office/powerpoint/2010/main" val="3820509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13</a:t>
            </a:fld>
            <a:endParaRPr lang="en-GB" dirty="0"/>
          </a:p>
        </p:txBody>
      </p:sp>
    </p:spTree>
    <p:extLst>
      <p:ext uri="{BB962C8B-B14F-4D97-AF65-F5344CB8AC3E}">
        <p14:creationId xmlns:p14="http://schemas.microsoft.com/office/powerpoint/2010/main" val="2879465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14</a:t>
            </a:fld>
            <a:endParaRPr lang="en-GB" dirty="0"/>
          </a:p>
        </p:txBody>
      </p:sp>
    </p:spTree>
    <p:extLst>
      <p:ext uri="{BB962C8B-B14F-4D97-AF65-F5344CB8AC3E}">
        <p14:creationId xmlns:p14="http://schemas.microsoft.com/office/powerpoint/2010/main" val="2571651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15</a:t>
            </a:fld>
            <a:endParaRPr lang="en-GB" dirty="0"/>
          </a:p>
        </p:txBody>
      </p:sp>
    </p:spTree>
    <p:extLst>
      <p:ext uri="{BB962C8B-B14F-4D97-AF65-F5344CB8AC3E}">
        <p14:creationId xmlns:p14="http://schemas.microsoft.com/office/powerpoint/2010/main" val="7872945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16</a:t>
            </a:fld>
            <a:endParaRPr lang="en-GB" dirty="0"/>
          </a:p>
        </p:txBody>
      </p:sp>
    </p:spTree>
    <p:extLst>
      <p:ext uri="{BB962C8B-B14F-4D97-AF65-F5344CB8AC3E}">
        <p14:creationId xmlns:p14="http://schemas.microsoft.com/office/powerpoint/2010/main" val="27033882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17</a:t>
            </a:fld>
            <a:endParaRPr lang="en-GB" dirty="0"/>
          </a:p>
        </p:txBody>
      </p:sp>
    </p:spTree>
    <p:extLst>
      <p:ext uri="{BB962C8B-B14F-4D97-AF65-F5344CB8AC3E}">
        <p14:creationId xmlns:p14="http://schemas.microsoft.com/office/powerpoint/2010/main" val="2477776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18</a:t>
            </a:fld>
            <a:endParaRPr lang="en-GB" dirty="0"/>
          </a:p>
        </p:txBody>
      </p:sp>
    </p:spTree>
    <p:extLst>
      <p:ext uri="{BB962C8B-B14F-4D97-AF65-F5344CB8AC3E}">
        <p14:creationId xmlns:p14="http://schemas.microsoft.com/office/powerpoint/2010/main" val="461881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19</a:t>
            </a:fld>
            <a:endParaRPr lang="en-GB" dirty="0"/>
          </a:p>
        </p:txBody>
      </p:sp>
    </p:spTree>
    <p:extLst>
      <p:ext uri="{BB962C8B-B14F-4D97-AF65-F5344CB8AC3E}">
        <p14:creationId xmlns:p14="http://schemas.microsoft.com/office/powerpoint/2010/main" val="3616401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2</a:t>
            </a:fld>
            <a:endParaRPr lang="en-GB" dirty="0"/>
          </a:p>
        </p:txBody>
      </p:sp>
    </p:spTree>
    <p:extLst>
      <p:ext uri="{BB962C8B-B14F-4D97-AF65-F5344CB8AC3E}">
        <p14:creationId xmlns:p14="http://schemas.microsoft.com/office/powerpoint/2010/main" val="24321688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20</a:t>
            </a:fld>
            <a:endParaRPr lang="en-GB" dirty="0"/>
          </a:p>
        </p:txBody>
      </p:sp>
    </p:spTree>
    <p:extLst>
      <p:ext uri="{BB962C8B-B14F-4D97-AF65-F5344CB8AC3E}">
        <p14:creationId xmlns:p14="http://schemas.microsoft.com/office/powerpoint/2010/main" val="18394871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21</a:t>
            </a:fld>
            <a:endParaRPr lang="en-GB" dirty="0"/>
          </a:p>
        </p:txBody>
      </p:sp>
    </p:spTree>
    <p:extLst>
      <p:ext uri="{BB962C8B-B14F-4D97-AF65-F5344CB8AC3E}">
        <p14:creationId xmlns:p14="http://schemas.microsoft.com/office/powerpoint/2010/main" val="29479673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22</a:t>
            </a:fld>
            <a:endParaRPr lang="en-GB" dirty="0"/>
          </a:p>
        </p:txBody>
      </p:sp>
    </p:spTree>
    <p:extLst>
      <p:ext uri="{BB962C8B-B14F-4D97-AF65-F5344CB8AC3E}">
        <p14:creationId xmlns:p14="http://schemas.microsoft.com/office/powerpoint/2010/main" val="16778778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23</a:t>
            </a:fld>
            <a:endParaRPr lang="en-GB" dirty="0"/>
          </a:p>
        </p:txBody>
      </p:sp>
    </p:spTree>
    <p:extLst>
      <p:ext uri="{BB962C8B-B14F-4D97-AF65-F5344CB8AC3E}">
        <p14:creationId xmlns:p14="http://schemas.microsoft.com/office/powerpoint/2010/main" val="1851322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3</a:t>
            </a:fld>
            <a:endParaRPr lang="en-GB" dirty="0"/>
          </a:p>
        </p:txBody>
      </p:sp>
    </p:spTree>
    <p:extLst>
      <p:ext uri="{BB962C8B-B14F-4D97-AF65-F5344CB8AC3E}">
        <p14:creationId xmlns:p14="http://schemas.microsoft.com/office/powerpoint/2010/main" val="1820496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4</a:t>
            </a:fld>
            <a:endParaRPr lang="en-GB" dirty="0"/>
          </a:p>
        </p:txBody>
      </p:sp>
    </p:spTree>
    <p:extLst>
      <p:ext uri="{BB962C8B-B14F-4D97-AF65-F5344CB8AC3E}">
        <p14:creationId xmlns:p14="http://schemas.microsoft.com/office/powerpoint/2010/main" val="930157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5</a:t>
            </a:fld>
            <a:endParaRPr lang="en-GB" dirty="0"/>
          </a:p>
        </p:txBody>
      </p:sp>
    </p:spTree>
    <p:extLst>
      <p:ext uri="{BB962C8B-B14F-4D97-AF65-F5344CB8AC3E}">
        <p14:creationId xmlns:p14="http://schemas.microsoft.com/office/powerpoint/2010/main" val="2374950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6</a:t>
            </a:fld>
            <a:endParaRPr lang="en-GB" dirty="0"/>
          </a:p>
        </p:txBody>
      </p:sp>
    </p:spTree>
    <p:extLst>
      <p:ext uri="{BB962C8B-B14F-4D97-AF65-F5344CB8AC3E}">
        <p14:creationId xmlns:p14="http://schemas.microsoft.com/office/powerpoint/2010/main" val="244311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7</a:t>
            </a:fld>
            <a:endParaRPr lang="en-GB" dirty="0"/>
          </a:p>
        </p:txBody>
      </p:sp>
    </p:spTree>
    <p:extLst>
      <p:ext uri="{BB962C8B-B14F-4D97-AF65-F5344CB8AC3E}">
        <p14:creationId xmlns:p14="http://schemas.microsoft.com/office/powerpoint/2010/main" val="400120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8</a:t>
            </a:fld>
            <a:endParaRPr lang="en-GB" dirty="0"/>
          </a:p>
        </p:txBody>
      </p:sp>
    </p:spTree>
    <p:extLst>
      <p:ext uri="{BB962C8B-B14F-4D97-AF65-F5344CB8AC3E}">
        <p14:creationId xmlns:p14="http://schemas.microsoft.com/office/powerpoint/2010/main" val="1967272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slidenummer 3"/>
          <p:cNvSpPr>
            <a:spLocks noGrp="1"/>
          </p:cNvSpPr>
          <p:nvPr>
            <p:ph type="sldNum" sz="quarter" idx="10"/>
          </p:nvPr>
        </p:nvSpPr>
        <p:spPr/>
        <p:txBody>
          <a:bodyPr/>
          <a:lstStyle/>
          <a:p>
            <a:pPr>
              <a:defRPr/>
            </a:pPr>
            <a:fld id="{72C160C3-3AB6-49C1-8001-AFDAD271EB5B}" type="slidenum">
              <a:rPr lang="en-GB"/>
              <a:pPr>
                <a:defRPr/>
              </a:pPr>
              <a:t>9</a:t>
            </a:fld>
            <a:endParaRPr lang="en-GB" dirty="0"/>
          </a:p>
        </p:txBody>
      </p:sp>
    </p:spTree>
    <p:extLst>
      <p:ext uri="{BB962C8B-B14F-4D97-AF65-F5344CB8AC3E}">
        <p14:creationId xmlns:p14="http://schemas.microsoft.com/office/powerpoint/2010/main" val="28306093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bin"/><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s">
    <p:spTree>
      <p:nvGrpSpPr>
        <p:cNvPr id="1" name=""/>
        <p:cNvGrpSpPr/>
        <p:nvPr/>
      </p:nvGrpSpPr>
      <p:grpSpPr>
        <a:xfrm>
          <a:off x="0" y="0"/>
          <a:ext cx="0" cy="0"/>
          <a:chOff x="0" y="0"/>
          <a:chExt cx="0" cy="0"/>
        </a:xfrm>
      </p:grpSpPr>
      <p:pic>
        <p:nvPicPr>
          <p:cNvPr id="54" name="Farvet baggrund"/>
          <p:cNvPicPr preferRelativeResize="0">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88825" cy="6858000"/>
          </a:xfrm>
          <a:prstGeom prst="rect">
            <a:avLst/>
          </a:prstGeom>
          <a:solidFill>
            <a:schemeClr val="tx2"/>
          </a:solidFill>
        </p:spPr>
      </p:pic>
      <p:sp>
        <p:nvSpPr>
          <p:cNvPr id="34819" name="Title 1"/>
          <p:cNvSpPr>
            <a:spLocks noGrp="1" noChangeArrowheads="1"/>
          </p:cNvSpPr>
          <p:nvPr>
            <p:ph type="ctrTitle"/>
          </p:nvPr>
        </p:nvSpPr>
        <p:spPr>
          <a:xfrm>
            <a:off x="985838" y="2482343"/>
            <a:ext cx="10220325" cy="1661993"/>
          </a:xfrm>
        </p:spPr>
        <p:txBody>
          <a:bodyPr wrap="square" anchor="ctr" anchorCtr="0">
            <a:spAutoFit/>
          </a:bodyPr>
          <a:lstStyle>
            <a:lvl1pPr>
              <a:lnSpc>
                <a:spcPct val="90000"/>
              </a:lnSpc>
              <a:defRPr sz="6000" baseline="0">
                <a:solidFill>
                  <a:schemeClr val="bg1"/>
                </a:solidFill>
                <a:latin typeface="AU Passata Light" panose="020B0303030902030804" pitchFamily="34" charset="0"/>
              </a:defRPr>
            </a:lvl1pPr>
          </a:lstStyle>
          <a:p>
            <a:r>
              <a:rPr lang="en-GB" dirty="0"/>
              <a:t>Click to edit Master title style</a:t>
            </a:r>
            <a:endParaRPr lang="en-GB"/>
          </a:p>
        </p:txBody>
      </p:sp>
      <p:sp>
        <p:nvSpPr>
          <p:cNvPr id="15" name="TextBox 14"/>
          <p:cNvSpPr txBox="1"/>
          <p:nvPr userDrawn="1"/>
        </p:nvSpPr>
        <p:spPr>
          <a:xfrm>
            <a:off x="-1973598" y="3082506"/>
            <a:ext cx="1825892" cy="307777"/>
          </a:xfrm>
          <a:prstGeom prst="rect">
            <a:avLst/>
          </a:prstGeom>
          <a:noFill/>
        </p:spPr>
        <p:txBody>
          <a:bodyPr wrap="square" lIns="0" tIns="0" rIns="0" bIns="0" rtlCol="0">
            <a:spAutoFit/>
          </a:bodyPr>
          <a:lstStyle/>
          <a:p>
            <a:pPr algn="r">
              <a:lnSpc>
                <a:spcPct val="100000"/>
              </a:lnSpc>
            </a:pPr>
            <a:r>
              <a:rPr lang="en-GB" sz="1000" baseline="0" noProof="1">
                <a:solidFill>
                  <a:schemeClr val="tx1">
                    <a:lumMod val="75000"/>
                    <a:lumOff val="25000"/>
                  </a:schemeClr>
                </a:solidFill>
              </a:rPr>
              <a:t>Ændr 2. linje eller ord til</a:t>
            </a:r>
            <a:endParaRPr lang="en-GB"/>
          </a:p>
          <a:p>
            <a:pPr algn="r">
              <a:lnSpc>
                <a:spcPct val="100000"/>
              </a:lnSpc>
            </a:pPr>
            <a:r>
              <a:rPr lang="en-GB" sz="1000" noProof="1">
                <a:solidFill>
                  <a:schemeClr val="tx1">
                    <a:lumMod val="75000"/>
                    <a:lumOff val="25000"/>
                  </a:schemeClr>
                </a:solidFill>
              </a:rPr>
              <a:t>AU Passata Bold</a:t>
            </a:r>
            <a:endParaRPr lang="en-GB" sz="4799" dirty="0"/>
          </a:p>
        </p:txBody>
      </p:sp>
      <p:sp>
        <p:nvSpPr>
          <p:cNvPr id="33" name="OFF_logo2Computed"/>
          <p:cNvSpPr txBox="1">
            <a:spLocks noChangeArrowheads="1"/>
          </p:cNvSpPr>
          <p:nvPr userDrawn="1"/>
        </p:nvSpPr>
        <p:spPr bwMode="auto">
          <a:xfrm>
            <a:off x="972000" y="5997600"/>
            <a:ext cx="2350045" cy="676612"/>
          </a:xfrm>
          <a:prstGeom prst="rect">
            <a:avLst/>
          </a:prstGeom>
          <a:noFill/>
          <a:ln w="1778" algn="ctr">
            <a:noFill/>
            <a:miter lim="800000"/>
            <a:headEnd/>
            <a:tailEnd/>
          </a:ln>
          <a:effectLst/>
        </p:spPr>
        <p:txBody>
          <a:bodyPr wrap="square" lIns="0" tIns="583200" rIns="0" bIns="0">
            <a:spAutoFit/>
          </a:bodyPr>
          <a:lstStyle/>
          <a:p>
            <a:pPr>
              <a:lnSpc>
                <a:spcPct val="95000"/>
              </a:lnSpc>
              <a:defRPr/>
            </a:pPr>
            <a:endParaRPr lang="en-GB" sz="600" cap="all" spc="40" baseline="0" dirty="0">
              <a:solidFill>
                <a:schemeClr val="bg1"/>
              </a:solidFill>
              <a:latin typeface="AU Passata Light" pitchFamily="34" charset="0"/>
            </a:endParaRPr>
          </a:p>
        </p:txBody>
      </p:sp>
      <p:sp>
        <p:nvSpPr>
          <p:cNvPr id="35"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endParaRPr lang="en-GB" sz="700" b="0" cap="all" baseline="0" dirty="0">
              <a:solidFill>
                <a:schemeClr val="bg1"/>
              </a:solidFill>
              <a:latin typeface="+mn-lt"/>
            </a:endParaRPr>
          </a:p>
        </p:txBody>
      </p:sp>
      <p:sp>
        <p:nvSpPr>
          <p:cNvPr id="39" name="OFF_logo1Computed"/>
          <p:cNvSpPr/>
          <p:nvPr userDrawn="1"/>
        </p:nvSpPr>
        <p:spPr bwMode="auto">
          <a:xfrm>
            <a:off x="971999" y="5997600"/>
            <a:ext cx="65" cy="451123"/>
          </a:xfrm>
          <a:prstGeom prst="rect">
            <a:avLst/>
          </a:prstGeom>
          <a:noFill/>
          <a:ln w="1778" cap="flat" cmpd="sng" algn="ctr">
            <a:noFill/>
            <a:prstDash val="solid"/>
            <a:round/>
            <a:headEnd type="none" w="med" len="med"/>
            <a:tailEnd type="none" w="med" len="med"/>
          </a:ln>
          <a:effectLst/>
        </p:spPr>
        <p:txBody>
          <a:bodyPr vert="horz" wrap="none" lIns="0" tIns="309600" rIns="0" bIns="0" numCol="1" rtlCol="0" anchor="t" anchorCtr="0" compatLnSpc="1">
            <a:prstTxWarp prst="textNoShape">
              <a:avLst/>
            </a:prstTxWarp>
            <a:spAutoFit/>
          </a:bodyPr>
          <a:lstStyle/>
          <a:p>
            <a:pPr marL="0" marR="0" indent="0" algn="l" defTabSz="914400" rtl="0" eaLnBrk="1" fontAlgn="base" latinLnBrk="0" hangingPunct="1">
              <a:lnSpc>
                <a:spcPct val="90000"/>
              </a:lnSpc>
              <a:spcBef>
                <a:spcPct val="0"/>
              </a:spcBef>
              <a:spcAft>
                <a:spcPct val="0"/>
              </a:spcAft>
              <a:buClrTx/>
              <a:buSzTx/>
              <a:buFont typeface="AU Passata" pitchFamily="34" charset="0"/>
              <a:buNone/>
              <a:tabLst/>
            </a:pPr>
            <a:r>
              <a:rPr kumimoji="0" lang="en-GB" sz="1000" b="0" i="0" u="none" strike="noStrike" cap="all" normalizeH="0" baseline="0" noProof="1">
                <a:ln>
                  <a:noFill/>
                </a:ln>
                <a:solidFill>
                  <a:schemeClr val="bg1"/>
                </a:solidFill>
                <a:effectLst/>
                <a:latin typeface="AU Passata" pitchFamily="34" charset="0"/>
              </a:rPr>
              <a:t>Aarhus
University</a:t>
            </a:r>
          </a:p>
        </p:txBody>
      </p:sp>
      <p:pic>
        <p:nvPicPr>
          <p:cNvPr id="16" name="Au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2400" y="5997600"/>
            <a:ext cx="557569" cy="558000"/>
          </a:xfrm>
          <a:prstGeom prst="rect">
            <a:avLst/>
          </a:prstGeom>
        </p:spPr>
      </p:pic>
      <p:pic>
        <p:nvPicPr>
          <p:cNvPr id="1652565232" name="SecondaryLogo"/>
          <p:cNvPicPr>
            <a:picLocks noChangeAspect="1"/>
          </p:cNvPicPr>
          <p:nvPr/>
        </p:nvPicPr>
        <p:blipFill>
          <a:blip r:embed="rId4"/>
          <a:stretch>
            <a:fillRect/>
          </a:stretch>
        </p:blipFill>
        <p:spPr>
          <a:xfrm>
            <a:off x="10206000" y="5997600"/>
            <a:ext cx="1658237" cy="558000"/>
          </a:xfrm>
          <a:prstGeom prst="rect">
            <a:avLst/>
          </a:prstGeom>
        </p:spPr>
      </p:pic>
      <p:sp>
        <p:nvSpPr>
          <p:cNvPr id="4" name="Slide Number Placeholder 3"/>
          <p:cNvSpPr>
            <a:spLocks noGrp="1"/>
          </p:cNvSpPr>
          <p:nvPr>
            <p:ph type="sldNum" sz="quarter" idx="12"/>
          </p:nvPr>
        </p:nvSpPr>
        <p:spPr>
          <a:xfrm>
            <a:off x="11807992" y="6581497"/>
            <a:ext cx="252000" cy="153888"/>
          </a:xfrm>
        </p:spPr>
        <p:txBody>
          <a:bodyPr/>
          <a:lstStyle>
            <a:lvl1pPr>
              <a:defRPr>
                <a:solidFill>
                  <a:schemeClr val="bg1"/>
                </a:solidFill>
              </a:defRPr>
            </a:lvl1pPr>
          </a:lstStyle>
          <a:p>
            <a:pPr>
              <a:defRPr/>
            </a:pPr>
            <a:fld id="{E90C1E0A-682D-40DC-B1EA-26C007FDC330}" type="slidenum">
              <a:rPr lang="en-GB" smtClean="0"/>
              <a:pPr>
                <a:defRPr/>
              </a:pPr>
              <a:t>‹nr.›</a:t>
            </a:fld>
            <a:endParaRPr lang="en-GB" dirty="0"/>
          </a:p>
        </p:txBody>
      </p:sp>
      <p:sp>
        <p:nvSpPr>
          <p:cNvPr id="2" name="Date Placeholder 1" hidden="1"/>
          <p:cNvSpPr>
            <a:spLocks noGrp="1"/>
          </p:cNvSpPr>
          <p:nvPr>
            <p:ph type="dt" sz="half" idx="10"/>
          </p:nvPr>
        </p:nvSpPr>
        <p:spPr/>
        <p:txBody>
          <a:bodyPr/>
          <a:lstStyle/>
          <a:p>
            <a:fld id="{9B56F1AF-0E0B-46FA-A449-CAE1560262A9}" type="datetime1">
              <a:rPr lang="en-GB" smtClean="0"/>
              <a:t>19/02/2026</a:t>
            </a:fld>
            <a:r>
              <a:rPr lang="en-GB"/>
              <a:t>04/04/2023</a:t>
            </a:r>
            <a:endParaRPr lang="en-GB" dirty="0"/>
          </a:p>
        </p:txBody>
      </p:sp>
      <p:sp>
        <p:nvSpPr>
          <p:cNvPr id="3" name="Footer Placeholder 2" hidden="1"/>
          <p:cNvSpPr>
            <a:spLocks noGrp="1"/>
          </p:cNvSpPr>
          <p:nvPr>
            <p:ph type="ftr" sz="quarter" idx="11"/>
          </p:nvPr>
        </p:nvSpPr>
        <p:spPr/>
        <p:txBody>
          <a:bodyPr/>
          <a:lstStyle/>
          <a:p>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pictures">
    <p:spTree>
      <p:nvGrpSpPr>
        <p:cNvPr id="1" name=""/>
        <p:cNvGrpSpPr/>
        <p:nvPr/>
      </p:nvGrpSpPr>
      <p:grpSpPr>
        <a:xfrm>
          <a:off x="0" y="0"/>
          <a:ext cx="0" cy="0"/>
          <a:chOff x="0" y="0"/>
          <a:chExt cx="0" cy="0"/>
        </a:xfrm>
      </p:grpSpPr>
      <p:sp>
        <p:nvSpPr>
          <p:cNvPr id="4" name="Picture Placeholder 1"/>
          <p:cNvSpPr>
            <a:spLocks noGrp="1"/>
          </p:cNvSpPr>
          <p:nvPr>
            <p:ph type="pic" sz="quarter" idx="11" hasCustomPrompt="1"/>
          </p:nvPr>
        </p:nvSpPr>
        <p:spPr>
          <a:xfrm>
            <a:off x="316800" y="316800"/>
            <a:ext cx="5644800" cy="26532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7" name="Picture Placeholder 2"/>
          <p:cNvSpPr>
            <a:spLocks noGrp="1"/>
          </p:cNvSpPr>
          <p:nvPr>
            <p:ph type="pic" sz="quarter" idx="13" hasCustomPrompt="1"/>
          </p:nvPr>
        </p:nvSpPr>
        <p:spPr>
          <a:xfrm>
            <a:off x="316800" y="3237372"/>
            <a:ext cx="5644800" cy="2653200"/>
          </a:xfrm>
        </p:spPr>
        <p:txBody>
          <a:bodyPr/>
          <a:lstStyle>
            <a:lvl1pPr marL="0" indent="0">
              <a:buFontTx/>
              <a:buNone/>
              <a:defRPr b="0"/>
            </a:lvl1pPr>
          </a:lstStyle>
          <a:p>
            <a:r>
              <a:rPr lang="en-GB" dirty="0"/>
              <a:t>Click here and add image via Templafy Image Library</a:t>
            </a:r>
            <a:endParaRPr lang="en-GB"/>
          </a:p>
        </p:txBody>
      </p:sp>
      <p:sp>
        <p:nvSpPr>
          <p:cNvPr id="5" name="Picture Placeholder 3"/>
          <p:cNvSpPr>
            <a:spLocks noGrp="1"/>
          </p:cNvSpPr>
          <p:nvPr>
            <p:ph type="pic" sz="quarter" idx="12" hasCustomPrompt="1"/>
          </p:nvPr>
        </p:nvSpPr>
        <p:spPr>
          <a:xfrm>
            <a:off x="6231600" y="316800"/>
            <a:ext cx="5644800" cy="5583600"/>
          </a:xfrm>
        </p:spPr>
        <p:txBody>
          <a:bodyPr/>
          <a:lstStyle>
            <a:lvl1pPr marL="0" indent="0">
              <a:buFontTx/>
              <a:buNone/>
              <a:defRPr b="0"/>
            </a:lvl1pPr>
          </a:lstStyle>
          <a:p>
            <a:r>
              <a:rPr lang="en-GB" dirty="0"/>
              <a:t>Click here and add image via Templafy Image Library</a:t>
            </a:r>
            <a:endParaRPr lang="en-GB"/>
          </a:p>
        </p:txBody>
      </p:sp>
      <p:sp>
        <p:nvSpPr>
          <p:cNvPr id="10" name="Slide Number Placeholder 9"/>
          <p:cNvSpPr>
            <a:spLocks noGrp="1"/>
          </p:cNvSpPr>
          <p:nvPr>
            <p:ph type="sldNum" sz="quarter" idx="16"/>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8" name="Date Placeholder 7" hidden="1"/>
          <p:cNvSpPr>
            <a:spLocks noGrp="1"/>
          </p:cNvSpPr>
          <p:nvPr>
            <p:ph type="dt" sz="half" idx="14"/>
          </p:nvPr>
        </p:nvSpPr>
        <p:spPr/>
        <p:txBody>
          <a:bodyPr/>
          <a:lstStyle/>
          <a:p>
            <a:fld id="{199FB7C7-9398-46DB-B674-9D96AD5F63E8}" type="datetime1">
              <a:rPr lang="en-GB" smtClean="0"/>
              <a:t>19/02/2026</a:t>
            </a:fld>
            <a:r>
              <a:rPr lang="en-GB"/>
              <a:t>04/04/2023</a:t>
            </a:r>
            <a:endParaRPr lang="en-GB" dirty="0"/>
          </a:p>
        </p:txBody>
      </p:sp>
      <p:sp>
        <p:nvSpPr>
          <p:cNvPr id="9" name="Footer Placeholder 8" hidden="1"/>
          <p:cNvSpPr>
            <a:spLocks noGrp="1"/>
          </p:cNvSpPr>
          <p:nvPr>
            <p:ph type="ftr" sz="quarter" idx="15"/>
          </p:nvPr>
        </p:nvSpPr>
        <p:spPr/>
        <p:txBody>
          <a:bodyPr/>
          <a:lstStyle/>
          <a:p>
            <a:endParaRPr lang="en-GB" dirty="0"/>
          </a:p>
        </p:txBody>
      </p:sp>
    </p:spTree>
    <p:extLst>
      <p:ext uri="{BB962C8B-B14F-4D97-AF65-F5344CB8AC3E}">
        <p14:creationId xmlns:p14="http://schemas.microsoft.com/office/powerpoint/2010/main" val="2260751815"/>
      </p:ext>
    </p:extLst>
  </p:cSld>
  <p:clrMapOvr>
    <a:masterClrMapping/>
  </p:clrMapOvr>
  <p:extLst>
    <p:ext uri="{DCECCB84-F9BA-43D5-87BE-67443E8EF086}">
      <p15:sldGuideLst xmlns:p15="http://schemas.microsoft.com/office/powerpoint/2012/main">
        <p15:guide id="1" pos="3922" userDrawn="1">
          <p15:clr>
            <a:srgbClr val="A4A3A4"/>
          </p15:clr>
        </p15:guide>
        <p15:guide id="2" pos="3755" userDrawn="1">
          <p15:clr>
            <a:srgbClr val="A4A3A4"/>
          </p15:clr>
        </p15:guide>
        <p15:guide id="3" orient="horz" pos="2039" userDrawn="1">
          <p15:clr>
            <a:srgbClr val="A4A3A4"/>
          </p15:clr>
        </p15:guide>
        <p15:guide id="4" orient="horz" pos="1872" userDrawn="1">
          <p15:clr>
            <a:srgbClr val="A4A3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pictures II">
    <p:spTree>
      <p:nvGrpSpPr>
        <p:cNvPr id="1" name=""/>
        <p:cNvGrpSpPr/>
        <p:nvPr/>
      </p:nvGrpSpPr>
      <p:grpSpPr>
        <a:xfrm>
          <a:off x="0" y="0"/>
          <a:ext cx="0" cy="0"/>
          <a:chOff x="0" y="0"/>
          <a:chExt cx="0" cy="0"/>
        </a:xfrm>
      </p:grpSpPr>
      <p:sp>
        <p:nvSpPr>
          <p:cNvPr id="5" name="Picture Placeholder 1"/>
          <p:cNvSpPr>
            <a:spLocks noGrp="1"/>
          </p:cNvSpPr>
          <p:nvPr>
            <p:ph type="pic" sz="quarter" idx="12" hasCustomPrompt="1"/>
          </p:nvPr>
        </p:nvSpPr>
        <p:spPr>
          <a:xfrm>
            <a:off x="316800" y="316800"/>
            <a:ext cx="56448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4" name="Picture Placeholder 2"/>
          <p:cNvSpPr>
            <a:spLocks noGrp="1"/>
          </p:cNvSpPr>
          <p:nvPr>
            <p:ph type="pic" sz="quarter" idx="11" hasCustomPrompt="1"/>
          </p:nvPr>
        </p:nvSpPr>
        <p:spPr>
          <a:xfrm>
            <a:off x="6231600" y="316800"/>
            <a:ext cx="5644800" cy="2653200"/>
          </a:xfrm>
        </p:spPr>
        <p:txBody>
          <a:bodyPr/>
          <a:lstStyle>
            <a:lvl1pPr marL="0" indent="0">
              <a:buFontTx/>
              <a:buNone/>
              <a:defRPr b="0"/>
            </a:lvl1pPr>
          </a:lstStyle>
          <a:p>
            <a:r>
              <a:rPr lang="en-GB" dirty="0"/>
              <a:t>Click here and add image via Templafy Image Library</a:t>
            </a:r>
            <a:endParaRPr lang="en-GB"/>
          </a:p>
        </p:txBody>
      </p:sp>
      <p:sp>
        <p:nvSpPr>
          <p:cNvPr id="7" name="Picture Placeholder 3"/>
          <p:cNvSpPr>
            <a:spLocks noGrp="1"/>
          </p:cNvSpPr>
          <p:nvPr>
            <p:ph type="pic" sz="quarter" idx="13" hasCustomPrompt="1"/>
          </p:nvPr>
        </p:nvSpPr>
        <p:spPr>
          <a:xfrm>
            <a:off x="6231600" y="3237372"/>
            <a:ext cx="5644800" cy="2653200"/>
          </a:xfrm>
        </p:spPr>
        <p:txBody>
          <a:bodyPr/>
          <a:lstStyle>
            <a:lvl1pPr marL="0" indent="0">
              <a:buFontTx/>
              <a:buNone/>
              <a:defRPr b="0"/>
            </a:lvl1pPr>
          </a:lstStyle>
          <a:p>
            <a:r>
              <a:rPr lang="en-GB" dirty="0"/>
              <a:t>Click here and add image via Templafy Image Library</a:t>
            </a:r>
            <a:endParaRPr lang="en-GB"/>
          </a:p>
        </p:txBody>
      </p:sp>
      <p:sp>
        <p:nvSpPr>
          <p:cNvPr id="10" name="Slide Number Placeholder 9"/>
          <p:cNvSpPr>
            <a:spLocks noGrp="1"/>
          </p:cNvSpPr>
          <p:nvPr>
            <p:ph type="sldNum" sz="quarter" idx="16"/>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8" name="Date Placeholder 7" hidden="1"/>
          <p:cNvSpPr>
            <a:spLocks noGrp="1"/>
          </p:cNvSpPr>
          <p:nvPr>
            <p:ph type="dt" sz="half" idx="14"/>
          </p:nvPr>
        </p:nvSpPr>
        <p:spPr/>
        <p:txBody>
          <a:bodyPr/>
          <a:lstStyle/>
          <a:p>
            <a:fld id="{718C0719-DB4F-423C-AA99-738D682248BC}" type="datetime1">
              <a:rPr lang="en-GB" smtClean="0"/>
              <a:t>19/02/2026</a:t>
            </a:fld>
            <a:r>
              <a:rPr lang="en-GB"/>
              <a:t>04/04/2023</a:t>
            </a:r>
            <a:endParaRPr lang="en-GB" dirty="0"/>
          </a:p>
        </p:txBody>
      </p:sp>
      <p:sp>
        <p:nvSpPr>
          <p:cNvPr id="9" name="Footer Placeholder 8" hidden="1"/>
          <p:cNvSpPr>
            <a:spLocks noGrp="1"/>
          </p:cNvSpPr>
          <p:nvPr>
            <p:ph type="ftr" sz="quarter" idx="15"/>
          </p:nvPr>
        </p:nvSpPr>
        <p:spPr/>
        <p:txBody>
          <a:bodyPr/>
          <a:lstStyle/>
          <a:p>
            <a:endParaRPr lang="en-GB" dirty="0"/>
          </a:p>
        </p:txBody>
      </p:sp>
    </p:spTree>
    <p:extLst>
      <p:ext uri="{BB962C8B-B14F-4D97-AF65-F5344CB8AC3E}">
        <p14:creationId xmlns:p14="http://schemas.microsoft.com/office/powerpoint/2010/main" val="93570263"/>
      </p:ext>
    </p:extLst>
  </p:cSld>
  <p:clrMapOvr>
    <a:masterClrMapping/>
  </p:clrMapOvr>
  <p:extLst>
    <p:ext uri="{DCECCB84-F9BA-43D5-87BE-67443E8EF086}">
      <p15:sldGuideLst xmlns:p15="http://schemas.microsoft.com/office/powerpoint/2012/main">
        <p15:guide id="1" pos="3922" userDrawn="1">
          <p15:clr>
            <a:srgbClr val="A4A3A4"/>
          </p15:clr>
        </p15:guide>
        <p15:guide id="2" pos="3755" userDrawn="1">
          <p15:clr>
            <a:srgbClr val="A4A3A4"/>
          </p15:clr>
        </p15:guide>
        <p15:guide id="3" orient="horz" pos="2039" userDrawn="1">
          <p15:clr>
            <a:srgbClr val="A4A3A4"/>
          </p15:clr>
        </p15:guide>
        <p15:guide id="4" orient="horz" pos="1872" userDrawn="1">
          <p15:clr>
            <a:srgbClr val="A4A3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ull slide picture">
    <p:spTree>
      <p:nvGrpSpPr>
        <p:cNvPr id="1" name=""/>
        <p:cNvGrpSpPr/>
        <p:nvPr/>
      </p:nvGrpSpPr>
      <p:grpSpPr>
        <a:xfrm>
          <a:off x="0" y="0"/>
          <a:ext cx="0" cy="0"/>
          <a:chOff x="0" y="0"/>
          <a:chExt cx="0" cy="0"/>
        </a:xfrm>
      </p:grpSpPr>
      <p:sp>
        <p:nvSpPr>
          <p:cNvPr id="4" name="Picture Placeholder 4"/>
          <p:cNvSpPr>
            <a:spLocks noGrp="1"/>
          </p:cNvSpPr>
          <p:nvPr>
            <p:ph type="pic" sz="quarter" idx="11" hasCustomPrompt="1"/>
          </p:nvPr>
        </p:nvSpPr>
        <p:spPr>
          <a:xfrm>
            <a:off x="315913" y="315913"/>
            <a:ext cx="11557000" cy="6220354"/>
          </a:xfrm>
        </p:spPr>
        <p:txBody>
          <a:bodyPr/>
          <a:lstStyle>
            <a:lvl1pPr marL="0" indent="0">
              <a:buFontTx/>
              <a:buNone/>
              <a:defRPr b="0"/>
            </a:lvl1pPr>
          </a:lstStyle>
          <a:p>
            <a:r>
              <a:rPr lang="en-GB" dirty="0"/>
              <a:t>Click here and add image via Templafy Image Library</a:t>
            </a:r>
            <a:endParaRPr lang="en-GB"/>
          </a:p>
        </p:txBody>
      </p:sp>
      <p:sp>
        <p:nvSpPr>
          <p:cNvPr id="8" name="Slide Number Placeholder 7"/>
          <p:cNvSpPr>
            <a:spLocks noGrp="1"/>
          </p:cNvSpPr>
          <p:nvPr>
            <p:ph type="sldNum" sz="quarter" idx="14"/>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6" name="Date Placeholder 5" hidden="1"/>
          <p:cNvSpPr>
            <a:spLocks noGrp="1"/>
          </p:cNvSpPr>
          <p:nvPr>
            <p:ph type="dt" sz="half" idx="12"/>
          </p:nvPr>
        </p:nvSpPr>
        <p:spPr/>
        <p:txBody>
          <a:bodyPr/>
          <a:lstStyle/>
          <a:p>
            <a:fld id="{0A146F0F-E515-4A4D-B729-3DF977A5201B}" type="datetime1">
              <a:rPr lang="en-GB" smtClean="0"/>
              <a:t>19/02/2026</a:t>
            </a:fld>
            <a:r>
              <a:rPr lang="en-GB"/>
              <a:t>04/04/2023</a:t>
            </a:r>
            <a:endParaRPr lang="en-GB" dirty="0"/>
          </a:p>
        </p:txBody>
      </p:sp>
      <p:sp>
        <p:nvSpPr>
          <p:cNvPr id="7" name="Footer Placeholder 6"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1534947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9" name="Hvid baggrund"/>
          <p:cNvSpPr/>
          <p:nvPr userDrawn="1"/>
        </p:nvSpPr>
        <p:spPr bwMode="auto">
          <a:xfrm>
            <a:off x="0" y="0"/>
            <a:ext cx="12188825" cy="5897563"/>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0" name="Slide Number Placeholder 9"/>
          <p:cNvSpPr>
            <a:spLocks noGrp="1"/>
          </p:cNvSpPr>
          <p:nvPr>
            <p:ph type="sldNum" sz="quarter" idx="15"/>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6" name="Date Placeholder 5" hidden="1"/>
          <p:cNvSpPr>
            <a:spLocks noGrp="1"/>
          </p:cNvSpPr>
          <p:nvPr>
            <p:ph type="dt" sz="half" idx="13"/>
          </p:nvPr>
        </p:nvSpPr>
        <p:spPr/>
        <p:txBody>
          <a:bodyPr/>
          <a:lstStyle/>
          <a:p>
            <a:fld id="{0A956125-4E77-4BCB-BA51-2A13407CFA6F}" type="datetime1">
              <a:rPr lang="en-GB" smtClean="0"/>
              <a:t>19/02/2026</a:t>
            </a:fld>
            <a:r>
              <a:rPr lang="en-GB"/>
              <a:t>04/04/2023</a:t>
            </a:r>
            <a:endParaRPr lang="en-GB" dirty="0"/>
          </a:p>
        </p:txBody>
      </p:sp>
      <p:sp>
        <p:nvSpPr>
          <p:cNvPr id="8" name="Footer Placeholder 7" hidden="1"/>
          <p:cNvSpPr>
            <a:spLocks noGrp="1"/>
          </p:cNvSpPr>
          <p:nvPr>
            <p:ph type="ftr" sz="quarter" idx="14"/>
          </p:nvPr>
        </p:nvSpPr>
        <p:spPr/>
        <p:txBody>
          <a:bodyPr/>
          <a:lstStyle/>
          <a:p>
            <a:endParaRPr lang="en-GB" dirty="0"/>
          </a:p>
        </p:txBody>
      </p:sp>
      <p:sp>
        <p:nvSpPr>
          <p:cNvPr id="11" name="Text Placeholder 61"/>
          <p:cNvSpPr>
            <a:spLocks noGrp="1"/>
          </p:cNvSpPr>
          <p:nvPr>
            <p:ph type="body" sz="quarter" idx="16" hasCustomPrompt="1"/>
          </p:nvPr>
        </p:nvSpPr>
        <p:spPr>
          <a:xfrm>
            <a:off x="1845940" y="1412776"/>
            <a:ext cx="8496944" cy="3744416"/>
          </a:xfrm>
        </p:spPr>
        <p:txBody>
          <a:bodyPr/>
          <a:lstStyle>
            <a:lvl1pPr marL="432000" indent="-432000" algn="ctr">
              <a:lnSpc>
                <a:spcPct val="107000"/>
              </a:lnSpc>
              <a:buSzPct val="250000"/>
              <a:buFontTx/>
              <a:buBlip>
                <a:blip r:embed="rId2"/>
              </a:buBlip>
              <a:defRPr sz="2800">
                <a:latin typeface="Georgia" panose="02040502050405020303" pitchFamily="18" charset="0"/>
              </a:defRPr>
            </a:lvl1pPr>
            <a:lvl2pPr marL="216000" indent="-216000" algn="ctr">
              <a:lnSpc>
                <a:spcPct val="99000"/>
              </a:lnSpc>
              <a:buFont typeface="Arial" panose="020B0604020202020204" pitchFamily="34" charset="0"/>
              <a:buChar char="-"/>
              <a:defRPr sz="2000" cap="all" baseline="0">
                <a:latin typeface="Georgia" panose="02040502050405020303" pitchFamily="18" charset="0"/>
              </a:defRPr>
            </a:lvl2pPr>
            <a:lvl3pPr algn="ctr">
              <a:buFontTx/>
              <a:buNone/>
              <a:defRPr/>
            </a:lvl3pPr>
          </a:lstStyle>
          <a:p>
            <a:pPr lvl="0"/>
            <a:r>
              <a:rPr lang="en-GB" dirty="0"/>
              <a:t>Click to add Quote text, for next level ENTER and TAB</a:t>
            </a:r>
            <a:endParaRPr lang="en-GB"/>
          </a:p>
          <a:p>
            <a:pPr lvl="1"/>
            <a:r>
              <a:rPr lang="en-GB" dirty="0"/>
              <a:t>Second level</a:t>
            </a:r>
            <a:endParaRPr lang="en-GB"/>
          </a:p>
          <a:p>
            <a:pPr lvl="2"/>
            <a:endParaRPr lang="en-GB" dirty="0"/>
          </a:p>
        </p:txBody>
      </p:sp>
    </p:spTree>
    <p:extLst>
      <p:ext uri="{BB962C8B-B14F-4D97-AF65-F5344CB8AC3E}">
        <p14:creationId xmlns:p14="http://schemas.microsoft.com/office/powerpoint/2010/main" val="1796140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and Quote slide">
    <p:spTree>
      <p:nvGrpSpPr>
        <p:cNvPr id="1" name=""/>
        <p:cNvGrpSpPr/>
        <p:nvPr/>
      </p:nvGrpSpPr>
      <p:grpSpPr>
        <a:xfrm>
          <a:off x="0" y="0"/>
          <a:ext cx="0" cy="0"/>
          <a:chOff x="0" y="0"/>
          <a:chExt cx="0" cy="0"/>
        </a:xfrm>
      </p:grpSpPr>
      <p:sp>
        <p:nvSpPr>
          <p:cNvPr id="8" name="Hvid baggrund"/>
          <p:cNvSpPr/>
          <p:nvPr userDrawn="1"/>
        </p:nvSpPr>
        <p:spPr bwMode="auto">
          <a:xfrm>
            <a:off x="0" y="0"/>
            <a:ext cx="12188825" cy="5897563"/>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5" name="Title 1"/>
          <p:cNvSpPr>
            <a:spLocks noGrp="1"/>
          </p:cNvSpPr>
          <p:nvPr>
            <p:ph type="title"/>
          </p:nvPr>
        </p:nvSpPr>
        <p:spPr>
          <a:xfrm>
            <a:off x="315913" y="230400"/>
            <a:ext cx="11563200" cy="752400"/>
          </a:xfrm>
        </p:spPr>
        <p:txBody>
          <a:bodyPr anchor="t" anchorCtr="0"/>
          <a:lstStyle/>
          <a:p>
            <a:r>
              <a:rPr lang="en-GB" dirty="0"/>
              <a:t>Click to edit Master title style</a:t>
            </a:r>
            <a:endParaRPr lang="en-GB"/>
          </a:p>
        </p:txBody>
      </p:sp>
      <p:sp>
        <p:nvSpPr>
          <p:cNvPr id="7" name="Text Placeholder 2"/>
          <p:cNvSpPr>
            <a:spLocks noGrp="1"/>
          </p:cNvSpPr>
          <p:nvPr>
            <p:ph type="body" sz="quarter" idx="11" hasCustomPrompt="1"/>
          </p:nvPr>
        </p:nvSpPr>
        <p:spPr>
          <a:xfrm>
            <a:off x="2998068" y="1853461"/>
            <a:ext cx="6264696" cy="2725288"/>
          </a:xfrm>
        </p:spPr>
        <p:txBody>
          <a:bodyPr/>
          <a:lstStyle>
            <a:lvl1pPr marL="432000" indent="-432000" algn="ctr">
              <a:lnSpc>
                <a:spcPct val="107000"/>
              </a:lnSpc>
              <a:buSzPct val="250000"/>
              <a:buFontTx/>
              <a:buBlip>
                <a:blip r:embed="rId2"/>
              </a:buBlip>
              <a:defRPr sz="2800">
                <a:latin typeface="Georgia" panose="02040502050405020303" pitchFamily="18" charset="0"/>
              </a:defRPr>
            </a:lvl1pPr>
            <a:lvl2pPr marL="216000" indent="-216000" algn="ctr">
              <a:lnSpc>
                <a:spcPct val="99000"/>
              </a:lnSpc>
              <a:buFont typeface="Arial" panose="020B0604020202020204" pitchFamily="34" charset="0"/>
              <a:buChar char="-"/>
              <a:defRPr sz="2000" cap="all" baseline="0">
                <a:latin typeface="Georgia" panose="02040502050405020303" pitchFamily="18" charset="0"/>
              </a:defRPr>
            </a:lvl2pPr>
            <a:lvl3pPr marL="576000" indent="0">
              <a:buNone/>
              <a:defRPr/>
            </a:lvl3pPr>
          </a:lstStyle>
          <a:p>
            <a:pPr lvl="0"/>
            <a:r>
              <a:rPr lang="en-GB" dirty="0"/>
              <a:t>Click to add Quote text, for next level ENTER and TAB</a:t>
            </a:r>
            <a:endParaRPr lang="en-GB"/>
          </a:p>
          <a:p>
            <a:pPr lvl="1"/>
            <a:r>
              <a:rPr lang="en-GB" dirty="0"/>
              <a:t>Second level</a:t>
            </a:r>
            <a:endParaRPr lang="en-GB"/>
          </a:p>
        </p:txBody>
      </p:sp>
      <p:sp>
        <p:nvSpPr>
          <p:cNvPr id="11" name="Slide Number Placeholder 10"/>
          <p:cNvSpPr>
            <a:spLocks noGrp="1"/>
          </p:cNvSpPr>
          <p:nvPr>
            <p:ph type="sldNum" sz="quarter" idx="15"/>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6" name="Date Placeholder 5" hidden="1"/>
          <p:cNvSpPr>
            <a:spLocks noGrp="1"/>
          </p:cNvSpPr>
          <p:nvPr>
            <p:ph type="dt" sz="half" idx="13"/>
          </p:nvPr>
        </p:nvSpPr>
        <p:spPr/>
        <p:txBody>
          <a:bodyPr/>
          <a:lstStyle/>
          <a:p>
            <a:fld id="{F5EAB63C-2022-4845-A8D2-B20994B66118}" type="datetime1">
              <a:rPr lang="en-GB" smtClean="0"/>
              <a:t>19/02/2026</a:t>
            </a:fld>
            <a:r>
              <a:rPr lang="en-GB"/>
              <a:t>04/04/2023</a:t>
            </a:r>
            <a:endParaRPr lang="en-GB" dirty="0"/>
          </a:p>
        </p:txBody>
      </p:sp>
      <p:sp>
        <p:nvSpPr>
          <p:cNvPr id="10" name="Footer Placeholder 9" hidden="1"/>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1495154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slide content">
    <p:spTree>
      <p:nvGrpSpPr>
        <p:cNvPr id="1" name=""/>
        <p:cNvGrpSpPr/>
        <p:nvPr/>
      </p:nvGrpSpPr>
      <p:grpSpPr>
        <a:xfrm>
          <a:off x="0" y="0"/>
          <a:ext cx="0" cy="0"/>
          <a:chOff x="0" y="0"/>
          <a:chExt cx="0" cy="0"/>
        </a:xfrm>
      </p:grpSpPr>
      <p:sp>
        <p:nvSpPr>
          <p:cNvPr id="5" name="Content Placeholder 1"/>
          <p:cNvSpPr>
            <a:spLocks noGrp="1"/>
          </p:cNvSpPr>
          <p:nvPr>
            <p:ph sz="quarter" idx="12"/>
          </p:nvPr>
        </p:nvSpPr>
        <p:spPr>
          <a:xfrm>
            <a:off x="328613" y="328612"/>
            <a:ext cx="11550650" cy="6213475"/>
          </a:xfrm>
        </p:spPr>
        <p:txBody>
          <a:body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8" name="Slide Number Placeholder 7"/>
          <p:cNvSpPr>
            <a:spLocks noGrp="1"/>
          </p:cNvSpPr>
          <p:nvPr>
            <p:ph type="sldNum" sz="quarter" idx="15"/>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6" name="Date Placeholder 5" hidden="1"/>
          <p:cNvSpPr>
            <a:spLocks noGrp="1"/>
          </p:cNvSpPr>
          <p:nvPr>
            <p:ph type="dt" sz="half" idx="13"/>
          </p:nvPr>
        </p:nvSpPr>
        <p:spPr/>
        <p:txBody>
          <a:bodyPr/>
          <a:lstStyle/>
          <a:p>
            <a:fld id="{C2473DEF-6B9A-4449-9CCC-A2E91E8F513E}" type="datetime1">
              <a:rPr lang="en-GB" smtClean="0"/>
              <a:t>19/02/2026</a:t>
            </a:fld>
            <a:r>
              <a:rPr lang="en-GB"/>
              <a:t>04/04/2023</a:t>
            </a:r>
            <a:endParaRPr lang="en-GB" dirty="0"/>
          </a:p>
        </p:txBody>
      </p:sp>
      <p:sp>
        <p:nvSpPr>
          <p:cNvPr id="7" name="Footer Placeholder 6" hidden="1"/>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78156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GB"/>
          </a:p>
        </p:txBody>
      </p:sp>
      <p:sp>
        <p:nvSpPr>
          <p:cNvPr id="6" name="TextBox 5"/>
          <p:cNvSpPr txBox="1"/>
          <p:nvPr userDrawn="1"/>
        </p:nvSpPr>
        <p:spPr>
          <a:xfrm>
            <a:off x="-2160355" y="1022476"/>
            <a:ext cx="2012649" cy="473425"/>
          </a:xfrm>
          <a:prstGeom prst="rect">
            <a:avLst/>
          </a:prstGeom>
          <a:noFill/>
        </p:spPr>
        <p:txBody>
          <a:bodyPr wrap="square" lIns="0" tIns="0" rIns="0" bIns="0" rtlCol="0">
            <a:noAutofit/>
          </a:bodyPr>
          <a:lstStyle/>
          <a:p>
            <a:pPr algn="r">
              <a:lnSpc>
                <a:spcPct val="100000"/>
              </a:lnSpc>
            </a:pPr>
            <a:r>
              <a:rPr lang="en-GB" sz="1000" noProof="1">
                <a:solidFill>
                  <a:schemeClr val="tx1">
                    <a:lumMod val="75000"/>
                    <a:lumOff val="25000"/>
                  </a:schemeClr>
                </a:solidFill>
              </a:rPr>
              <a:t>Ændr 2. linje i overskriften </a:t>
            </a:r>
            <a:br>
              <a:rPr lang="en-GB" sz="1000" noProof="1">
                <a:solidFill>
                  <a:schemeClr val="tx1">
                    <a:lumMod val="75000"/>
                    <a:lumOff val="25000"/>
                  </a:schemeClr>
                </a:solidFill>
              </a:rPr>
            </a:br>
            <a:r>
              <a:rPr lang="en-GB" sz="1000" noProof="1">
                <a:solidFill>
                  <a:schemeClr val="tx1">
                    <a:lumMod val="75000"/>
                    <a:lumOff val="25000"/>
                  </a:schemeClr>
                </a:solidFill>
              </a:rPr>
              <a:t>til AU Passata Light</a:t>
            </a:r>
            <a:endParaRPr lang="en-GB" sz="4799" dirty="0"/>
          </a:p>
        </p:txBody>
      </p:sp>
      <p:sp>
        <p:nvSpPr>
          <p:cNvPr id="9" name="Slide Number Placeholder 8"/>
          <p:cNvSpPr>
            <a:spLocks noGrp="1"/>
          </p:cNvSpPr>
          <p:nvPr>
            <p:ph type="sldNum" sz="quarter" idx="12"/>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7" name="Date Placeholder 6" hidden="1"/>
          <p:cNvSpPr>
            <a:spLocks noGrp="1"/>
          </p:cNvSpPr>
          <p:nvPr>
            <p:ph type="dt" sz="half" idx="10"/>
          </p:nvPr>
        </p:nvSpPr>
        <p:spPr/>
        <p:txBody>
          <a:bodyPr/>
          <a:lstStyle/>
          <a:p>
            <a:fld id="{DB176EF4-F990-4B6D-ABDA-237C5F84E96C}" type="datetime1">
              <a:rPr lang="en-GB" smtClean="0"/>
              <a:t>19/02/2026</a:t>
            </a:fld>
            <a:r>
              <a:rPr lang="en-GB"/>
              <a:t>04/04/2023</a:t>
            </a:r>
            <a:endParaRPr lang="en-GB" dirty="0"/>
          </a:p>
        </p:txBody>
      </p:sp>
      <p:sp>
        <p:nvSpPr>
          <p:cNvPr id="8" name="Footer Placeholder 7" hidden="1"/>
          <p:cNvSpPr>
            <a:spLocks noGrp="1"/>
          </p:cNvSpPr>
          <p:nvPr>
            <p:ph type="ftr" sz="quarter" idx="11"/>
          </p:nvPr>
        </p:nvSpPr>
        <p:spPr/>
        <p:txBody>
          <a:bodyPr/>
          <a:lstStyle/>
          <a:p>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Rectangle 2"/>
          <p:cNvSpPr/>
          <p:nvPr userDrawn="1"/>
        </p:nvSpPr>
        <p:spPr bwMode="auto">
          <a:xfrm>
            <a:off x="765820" y="1340768"/>
            <a:ext cx="1224136" cy="504056"/>
          </a:xfrm>
          <a:prstGeom prst="rect">
            <a:avLst/>
          </a:prstGeom>
          <a:solidFill>
            <a:schemeClr val="bg1"/>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5" name="Slide Number Placeholder 4"/>
          <p:cNvSpPr>
            <a:spLocks noGrp="1"/>
          </p:cNvSpPr>
          <p:nvPr>
            <p:ph type="sldNum" sz="quarter" idx="12"/>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2" name="Date Placeholder 1" hidden="1"/>
          <p:cNvSpPr>
            <a:spLocks noGrp="1"/>
          </p:cNvSpPr>
          <p:nvPr>
            <p:ph type="dt" sz="half" idx="10"/>
          </p:nvPr>
        </p:nvSpPr>
        <p:spPr/>
        <p:txBody>
          <a:bodyPr/>
          <a:lstStyle/>
          <a:p>
            <a:fld id="{1F267872-1C43-4401-910E-5AB00BF38487}" type="datetime1">
              <a:rPr lang="en-GB" smtClean="0"/>
              <a:t>19/02/2026</a:t>
            </a:fld>
            <a:r>
              <a:rPr lang="en-GB"/>
              <a:t>04/04/2023</a:t>
            </a:r>
            <a:endParaRPr lang="en-GB" dirty="0"/>
          </a:p>
        </p:txBody>
      </p:sp>
      <p:sp>
        <p:nvSpPr>
          <p:cNvPr id="4" name="Footer Placeholder 3" hidden="1"/>
          <p:cNvSpPr>
            <a:spLocks noGrp="1"/>
          </p:cNvSpPr>
          <p:nvPr>
            <p:ph type="ftr" sz="quarter" idx="11"/>
          </p:nvPr>
        </p:nvSpPr>
        <p:spPr/>
        <p:txBody>
          <a:bodyPr/>
          <a:lstStyle/>
          <a:p>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End slide Logo">
    <p:bg>
      <p:bgPr>
        <a:solidFill>
          <a:schemeClr val="bg1"/>
        </a:solidFill>
        <a:effectLst/>
      </p:bgPr>
    </p:bg>
    <p:spTree>
      <p:nvGrpSpPr>
        <p:cNvPr id="1" name=""/>
        <p:cNvGrpSpPr/>
        <p:nvPr/>
      </p:nvGrpSpPr>
      <p:grpSpPr>
        <a:xfrm>
          <a:off x="0" y="0"/>
          <a:ext cx="0" cy="0"/>
          <a:chOff x="0" y="0"/>
          <a:chExt cx="0" cy="0"/>
        </a:xfrm>
      </p:grpSpPr>
      <p:sp>
        <p:nvSpPr>
          <p:cNvPr id="8"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pic>
        <p:nvPicPr>
          <p:cNvPr id="6" name="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28776" y="2163364"/>
            <a:ext cx="2531272" cy="2531272"/>
          </a:xfrm>
          <a:prstGeom prst="rect">
            <a:avLst/>
          </a:prstGeom>
        </p:spPr>
      </p:pic>
      <p:sp>
        <p:nvSpPr>
          <p:cNvPr id="5" name="Date Placeholder 4" hidden="1"/>
          <p:cNvSpPr>
            <a:spLocks noGrp="1"/>
          </p:cNvSpPr>
          <p:nvPr>
            <p:ph type="dt" sz="half" idx="10"/>
          </p:nvPr>
        </p:nvSpPr>
        <p:spPr/>
        <p:txBody>
          <a:bodyPr/>
          <a:lstStyle/>
          <a:p>
            <a:fld id="{26013A21-10F4-4B86-94C4-263E2D29C532}" type="datetime1">
              <a:rPr lang="en-GB" smtClean="0"/>
              <a:t>19/02/2026</a:t>
            </a:fld>
            <a:r>
              <a:rPr lang="en-GB"/>
              <a:t>04/04/2023</a:t>
            </a:r>
            <a:endParaRPr lang="en-GB" dirty="0"/>
          </a:p>
        </p:txBody>
      </p:sp>
      <p:sp>
        <p:nvSpPr>
          <p:cNvPr id="7" name="Footer Placeholder 6" hidden="1"/>
          <p:cNvSpPr>
            <a:spLocks noGrp="1"/>
          </p:cNvSpPr>
          <p:nvPr>
            <p:ph type="ftr" sz="quarter" idx="11"/>
          </p:nvPr>
        </p:nvSpPr>
        <p:spPr/>
        <p:txBody>
          <a:bodyPr/>
          <a:lstStyle/>
          <a:p>
            <a:endParaRPr lang="en-GB" dirty="0"/>
          </a:p>
        </p:txBody>
      </p:sp>
      <p:sp>
        <p:nvSpPr>
          <p:cNvPr id="9" name="Slide Number Placeholder 8" hidden="1"/>
          <p:cNvSpPr>
            <a:spLocks noGrp="1"/>
          </p:cNvSpPr>
          <p:nvPr>
            <p:ph type="sldNum" sz="quarter" idx="12"/>
          </p:nvPr>
        </p:nvSpPr>
        <p:spPr>
          <a:xfrm>
            <a:off x="0" y="7020000"/>
            <a:ext cx="0" cy="461665"/>
          </a:xfrm>
        </p:spPr>
        <p:txBody>
          <a:bodyPr/>
          <a:lstStyle>
            <a:lvl1pPr>
              <a:defRPr sz="100">
                <a:noFill/>
              </a:defRPr>
            </a:lvl1pPr>
          </a:lstStyle>
          <a:p>
            <a:pPr>
              <a:defRPr/>
            </a:pPr>
            <a:fld id="{E90C1E0A-682D-40DC-B1EA-26C007FDC330}" type="slidenum">
              <a:rPr lang="en-GB" smtClean="0"/>
              <a:pPr>
                <a:defRPr/>
              </a:pPr>
              <a:t>‹nr.›</a:t>
            </a:fld>
            <a:endParaRPr lang="en-GB" dirty="0"/>
          </a:p>
        </p:txBody>
      </p:sp>
    </p:spTree>
    <p:extLst>
      <p:ext uri="{BB962C8B-B14F-4D97-AF65-F5344CB8AC3E}">
        <p14:creationId xmlns:p14="http://schemas.microsoft.com/office/powerpoint/2010/main" val="37974406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sp>
        <p:nvSpPr>
          <p:cNvPr id="16"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sp>
        <p:nvSpPr>
          <p:cNvPr id="34" name="Pladsholder til tekst 2"/>
          <p:cNvSpPr txBox="1">
            <a:spLocks/>
          </p:cNvSpPr>
          <p:nvPr userDrawn="1"/>
        </p:nvSpPr>
        <p:spPr>
          <a:xfrm>
            <a:off x="1090914" y="2098689"/>
            <a:ext cx="12745416" cy="1329861"/>
          </a:xfrm>
          <a:prstGeom prst="rect">
            <a:avLst/>
          </a:prstGeom>
        </p:spPr>
        <p:txBody>
          <a:bodyPr wrap="square" lIns="0" tIns="0" rIns="0" bIns="21600">
            <a:spAutoFit/>
          </a:bodyPr>
          <a:lstStyle>
            <a:lvl1pPr marL="0" indent="0" algn="l" rtl="0" eaLnBrk="1" fontAlgn="base" hangingPunct="1">
              <a:lnSpc>
                <a:spcPct val="95000"/>
              </a:lnSpc>
              <a:spcBef>
                <a:spcPts val="600"/>
              </a:spcBef>
              <a:spcAft>
                <a:spcPct val="0"/>
              </a:spcAft>
              <a:buClr>
                <a:schemeClr val="accent3"/>
              </a:buClr>
              <a:buSzPct val="75000"/>
              <a:buFont typeface="Wingdings 3" pitchFamily="18" charset="2"/>
              <a:buNone/>
              <a:defRPr sz="2200">
                <a:solidFill>
                  <a:schemeClr val="bg1"/>
                </a:solidFill>
                <a:latin typeface="AU Peto" panose="040C0B07020602020301" pitchFamily="82" charset="0"/>
                <a:ea typeface="AU Peto" panose="040C0B07020602020301" pitchFamily="82" charset="0"/>
                <a:cs typeface="+mn-cs"/>
              </a:defRPr>
            </a:lvl1pPr>
            <a:lvl2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2pPr>
            <a:lvl3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3pPr>
            <a:lvl4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4pPr>
            <a:lvl5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5pPr>
            <a:lvl6pPr marL="13525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6pPr>
            <a:lvl7pPr marL="18097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7pPr>
            <a:lvl8pPr marL="22669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8pPr>
            <a:lvl9pPr marL="27241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9pPr>
          </a:lstStyle>
          <a:p>
            <a:pPr>
              <a:lnSpc>
                <a:spcPct val="85000"/>
              </a:lnSpc>
            </a:pPr>
            <a:r>
              <a:rPr lang="en-GB" sz="10000" kern="0" dirty="0">
                <a:solidFill>
                  <a:schemeClr val="accent6"/>
                </a:solidFill>
                <a:latin typeface="AU Peto" panose="040C0B07020602020301" pitchFamily="82" charset="0"/>
              </a:rPr>
              <a:t>Aarhus</a:t>
            </a:r>
            <a:endParaRPr lang="en-GB"/>
          </a:p>
        </p:txBody>
      </p:sp>
      <p:sp>
        <p:nvSpPr>
          <p:cNvPr id="6" name="Pladsholder til tekst 2"/>
          <p:cNvSpPr txBox="1">
            <a:spLocks/>
          </p:cNvSpPr>
          <p:nvPr userDrawn="1"/>
        </p:nvSpPr>
        <p:spPr>
          <a:xfrm>
            <a:off x="7439540" y="2093600"/>
            <a:ext cx="4356484" cy="1329861"/>
          </a:xfrm>
          <a:prstGeom prst="rect">
            <a:avLst/>
          </a:prstGeom>
        </p:spPr>
        <p:txBody>
          <a:bodyPr wrap="square" lIns="0" tIns="0" rIns="0" bIns="21600">
            <a:spAutoFit/>
          </a:bodyPr>
          <a:lstStyle>
            <a:lvl1pPr marL="0" indent="0" algn="l" rtl="0" eaLnBrk="1" fontAlgn="base" hangingPunct="1">
              <a:lnSpc>
                <a:spcPct val="95000"/>
              </a:lnSpc>
              <a:spcBef>
                <a:spcPts val="600"/>
              </a:spcBef>
              <a:spcAft>
                <a:spcPct val="0"/>
              </a:spcAft>
              <a:buClr>
                <a:schemeClr val="accent3"/>
              </a:buClr>
              <a:buSzPct val="75000"/>
              <a:buFont typeface="Wingdings 3" pitchFamily="18" charset="2"/>
              <a:buNone/>
              <a:defRPr sz="2200">
                <a:solidFill>
                  <a:schemeClr val="bg1"/>
                </a:solidFill>
                <a:latin typeface="AU Peto" panose="040C0B07020602020301" pitchFamily="82" charset="0"/>
                <a:ea typeface="AU Peto" panose="040C0B07020602020301" pitchFamily="82" charset="0"/>
                <a:cs typeface="+mn-cs"/>
              </a:defRPr>
            </a:lvl1pPr>
            <a:lvl2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2pPr>
            <a:lvl3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3pPr>
            <a:lvl4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4pPr>
            <a:lvl5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5pPr>
            <a:lvl6pPr marL="13525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6pPr>
            <a:lvl7pPr marL="18097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7pPr>
            <a:lvl8pPr marL="22669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8pPr>
            <a:lvl9pPr marL="27241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9pPr>
          </a:lstStyle>
          <a:p>
            <a:pPr>
              <a:lnSpc>
                <a:spcPct val="85000"/>
              </a:lnSpc>
            </a:pPr>
            <a:r>
              <a:rPr lang="en-GB" sz="10000" kern="0" dirty="0" err="1">
                <a:solidFill>
                  <a:schemeClr val="bg1"/>
                </a:solidFill>
                <a:latin typeface="AU Peto" panose="040C0B07020602020301" pitchFamily="82" charset="0"/>
              </a:rPr>
              <a:t>uni</a:t>
            </a:r>
            <a:endParaRPr lang="en-GB" sz="10000" kern="0" dirty="0">
              <a:solidFill>
                <a:schemeClr val="bg1"/>
              </a:solidFill>
              <a:latin typeface="AU Peto" panose="040C0B07020602020301" pitchFamily="82" charset="0"/>
            </a:endParaRPr>
          </a:p>
        </p:txBody>
      </p:sp>
      <p:sp>
        <p:nvSpPr>
          <p:cNvPr id="7" name="Pladsholder til tekst 2"/>
          <p:cNvSpPr txBox="1">
            <a:spLocks/>
          </p:cNvSpPr>
          <p:nvPr userDrawn="1"/>
        </p:nvSpPr>
        <p:spPr>
          <a:xfrm>
            <a:off x="1881492" y="3428550"/>
            <a:ext cx="9289032" cy="1329861"/>
          </a:xfrm>
          <a:prstGeom prst="rect">
            <a:avLst/>
          </a:prstGeom>
        </p:spPr>
        <p:txBody>
          <a:bodyPr wrap="square" lIns="0" tIns="0" rIns="0" bIns="21600">
            <a:spAutoFit/>
          </a:bodyPr>
          <a:lstStyle>
            <a:lvl1pPr marL="0" indent="0" algn="l" rtl="0" eaLnBrk="1" fontAlgn="base" hangingPunct="1">
              <a:lnSpc>
                <a:spcPct val="95000"/>
              </a:lnSpc>
              <a:spcBef>
                <a:spcPts val="600"/>
              </a:spcBef>
              <a:spcAft>
                <a:spcPct val="0"/>
              </a:spcAft>
              <a:buClr>
                <a:schemeClr val="accent3"/>
              </a:buClr>
              <a:buSzPct val="75000"/>
              <a:buFont typeface="Wingdings 3" pitchFamily="18" charset="2"/>
              <a:buNone/>
              <a:defRPr sz="2200">
                <a:solidFill>
                  <a:schemeClr val="bg1"/>
                </a:solidFill>
                <a:latin typeface="AU Peto" panose="040C0B07020602020301" pitchFamily="82" charset="0"/>
                <a:ea typeface="AU Peto" panose="040C0B07020602020301" pitchFamily="82" charset="0"/>
                <a:cs typeface="+mn-cs"/>
              </a:defRPr>
            </a:lvl1pPr>
            <a:lvl2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2pPr>
            <a:lvl3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3pPr>
            <a:lvl4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4pPr>
            <a:lvl5pPr marL="324000" indent="-324000" algn="l" rtl="0" eaLnBrk="1" fontAlgn="base" hangingPunct="1">
              <a:lnSpc>
                <a:spcPct val="95000"/>
              </a:lnSpc>
              <a:spcBef>
                <a:spcPts val="600"/>
              </a:spcBef>
              <a:spcAft>
                <a:spcPct val="0"/>
              </a:spcAft>
              <a:buClr>
                <a:schemeClr val="accent3"/>
              </a:buClr>
              <a:buSzPct val="75000"/>
              <a:buFont typeface="Wingdings 3" pitchFamily="18" charset="2"/>
              <a:buChar char="u"/>
              <a:defRPr sz="1600">
                <a:solidFill>
                  <a:srgbClr val="000000"/>
                </a:solidFill>
                <a:latin typeface="+mn-lt"/>
              </a:defRPr>
            </a:lvl5pPr>
            <a:lvl6pPr marL="13525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6pPr>
            <a:lvl7pPr marL="18097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7pPr>
            <a:lvl8pPr marL="22669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8pPr>
            <a:lvl9pPr marL="2724150" indent="-176213" algn="l" rtl="0" eaLnBrk="1" fontAlgn="base" hangingPunct="1">
              <a:lnSpc>
                <a:spcPct val="99000"/>
              </a:lnSpc>
              <a:spcBef>
                <a:spcPct val="20000"/>
              </a:spcBef>
              <a:spcAft>
                <a:spcPct val="0"/>
              </a:spcAft>
              <a:buFont typeface="AU Passata" pitchFamily="34" charset="0"/>
              <a:buChar char="›"/>
              <a:defRPr sz="1600">
                <a:solidFill>
                  <a:schemeClr val="bg2"/>
                </a:solidFill>
                <a:latin typeface="+mn-lt"/>
              </a:defRPr>
            </a:lvl9pPr>
          </a:lstStyle>
          <a:p>
            <a:pPr algn="ctr">
              <a:lnSpc>
                <a:spcPct val="85000"/>
              </a:lnSpc>
            </a:pPr>
            <a:r>
              <a:rPr lang="en-GB" sz="10000" kern="0" dirty="0" err="1">
                <a:solidFill>
                  <a:schemeClr val="bg1"/>
                </a:solidFill>
                <a:latin typeface="AU Peto" panose="040C0B07020602020301" pitchFamily="82" charset="0"/>
              </a:rPr>
              <a:t>versiet</a:t>
            </a:r>
            <a:endParaRPr lang="en-GB" sz="10000" dirty="0">
              <a:solidFill>
                <a:schemeClr val="bg1"/>
              </a:solidFill>
              <a:latin typeface="AU Peto" panose="040C0B07020602020301" pitchFamily="82" charset="0"/>
            </a:endParaRPr>
          </a:p>
        </p:txBody>
      </p:sp>
      <p:sp>
        <p:nvSpPr>
          <p:cNvPr id="8" name="Date Placeholder 4" hidden="1"/>
          <p:cNvSpPr>
            <a:spLocks noGrp="1"/>
          </p:cNvSpPr>
          <p:nvPr>
            <p:ph type="dt" sz="half" idx="10"/>
          </p:nvPr>
        </p:nvSpPr>
        <p:spPr>
          <a:xfrm>
            <a:off x="0" y="7020000"/>
            <a:ext cx="0" cy="0"/>
          </a:xfrm>
        </p:spPr>
        <p:txBody>
          <a:bodyPr/>
          <a:lstStyle/>
          <a:p>
            <a:fld id="{65158216-098C-408F-910F-7D61B027E5DE}" type="datetime1">
              <a:rPr lang="en-GB" smtClean="0"/>
              <a:t>19/02/2026</a:t>
            </a:fld>
            <a:r>
              <a:rPr lang="en-GB"/>
              <a:t>04/04/2023</a:t>
            </a:r>
            <a:endParaRPr lang="en-GB" dirty="0"/>
          </a:p>
        </p:txBody>
      </p:sp>
      <p:sp>
        <p:nvSpPr>
          <p:cNvPr id="9" name="Footer Placeholder 6" hidden="1"/>
          <p:cNvSpPr>
            <a:spLocks noGrp="1"/>
          </p:cNvSpPr>
          <p:nvPr>
            <p:ph type="ftr" sz="quarter" idx="11"/>
          </p:nvPr>
        </p:nvSpPr>
        <p:spPr>
          <a:xfrm>
            <a:off x="0" y="7020000"/>
            <a:ext cx="0" cy="0"/>
          </a:xfrm>
        </p:spPr>
        <p:txBody>
          <a:bodyPr/>
          <a:lstStyle/>
          <a:p>
            <a:endParaRPr lang="en-GB" dirty="0"/>
          </a:p>
        </p:txBody>
      </p:sp>
      <p:sp>
        <p:nvSpPr>
          <p:cNvPr id="10" name="Slide Number Placeholder 8" hidden="1"/>
          <p:cNvSpPr>
            <a:spLocks noGrp="1"/>
          </p:cNvSpPr>
          <p:nvPr>
            <p:ph type="sldNum" sz="quarter" idx="12"/>
          </p:nvPr>
        </p:nvSpPr>
        <p:spPr>
          <a:xfrm>
            <a:off x="0" y="7020000"/>
            <a:ext cx="0" cy="461665"/>
          </a:xfrm>
        </p:spPr>
        <p:txBody>
          <a:bodyPr/>
          <a:lstStyle>
            <a:lvl1pPr>
              <a:defRPr sz="100">
                <a:noFill/>
              </a:defRPr>
            </a:lvl1pPr>
          </a:lstStyle>
          <a:p>
            <a:pPr>
              <a:defRPr/>
            </a:pPr>
            <a:fld id="{E90C1E0A-682D-40DC-B1EA-26C007FDC330}" type="slidenum">
              <a:rPr lang="en-GB" smtClean="0"/>
              <a:pPr>
                <a:defRPr/>
              </a:pPr>
              <a:t>‹nr.›</a:t>
            </a:fld>
            <a:endParaRPr lang="en-GB" dirty="0"/>
          </a:p>
        </p:txBody>
      </p:sp>
    </p:spTree>
    <p:extLst>
      <p:ext uri="{BB962C8B-B14F-4D97-AF65-F5344CB8AC3E}">
        <p14:creationId xmlns:p14="http://schemas.microsoft.com/office/powerpoint/2010/main" val="926240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text">
    <p:spTree>
      <p:nvGrpSpPr>
        <p:cNvPr id="1" name=""/>
        <p:cNvGrpSpPr/>
        <p:nvPr/>
      </p:nvGrpSpPr>
      <p:grpSpPr>
        <a:xfrm>
          <a:off x="0" y="0"/>
          <a:ext cx="0" cy="0"/>
          <a:chOff x="0" y="0"/>
          <a:chExt cx="0" cy="0"/>
        </a:xfrm>
      </p:grpSpPr>
      <p:sp>
        <p:nvSpPr>
          <p:cNvPr id="21"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sp>
        <p:nvSpPr>
          <p:cNvPr id="19" name="White Top Rectangle"/>
          <p:cNvSpPr>
            <a:spLocks noChangeArrowheads="1"/>
          </p:cNvSpPr>
          <p:nvPr userDrawn="1"/>
        </p:nvSpPr>
        <p:spPr bwMode="auto">
          <a:xfrm>
            <a:off x="985838" y="3443622"/>
            <a:ext cx="648000" cy="46800"/>
          </a:xfrm>
          <a:prstGeom prst="rect">
            <a:avLst/>
          </a:prstGeom>
          <a:solidFill>
            <a:schemeClr val="bg1"/>
          </a:solidFill>
          <a:ln w="9525">
            <a:noFill/>
            <a:miter lim="800000"/>
            <a:headEnd/>
            <a:tailEnd/>
          </a:ln>
          <a:effectLst/>
        </p:spPr>
        <p:txBody>
          <a:bodyPr wrap="none" anchor="ctr"/>
          <a:lstStyle/>
          <a:p>
            <a:pPr>
              <a:defRPr/>
            </a:pPr>
            <a:endParaRPr lang="en-GB" sz="4799" dirty="0"/>
          </a:p>
        </p:txBody>
      </p:sp>
      <p:sp>
        <p:nvSpPr>
          <p:cNvPr id="34819" name="Title 1"/>
          <p:cNvSpPr>
            <a:spLocks noGrp="1" noChangeArrowheads="1"/>
          </p:cNvSpPr>
          <p:nvPr>
            <p:ph type="ctrTitle"/>
          </p:nvPr>
        </p:nvSpPr>
        <p:spPr>
          <a:xfrm>
            <a:off x="981844" y="1520315"/>
            <a:ext cx="9543307" cy="1779553"/>
          </a:xfrm>
        </p:spPr>
        <p:txBody>
          <a:bodyPr wrap="square" anchor="b" anchorCtr="0">
            <a:noAutofit/>
          </a:bodyPr>
          <a:lstStyle>
            <a:lvl1pPr>
              <a:lnSpc>
                <a:spcPct val="90000"/>
              </a:lnSpc>
              <a:defRPr sz="6000" baseline="0">
                <a:solidFill>
                  <a:schemeClr val="bg1"/>
                </a:solidFill>
                <a:latin typeface="AU Passata Light" panose="020B0303030902030804" pitchFamily="34" charset="0"/>
              </a:defRPr>
            </a:lvl1pPr>
          </a:lstStyle>
          <a:p>
            <a:r>
              <a:rPr lang="en-GB" dirty="0"/>
              <a:t>Click to edit Master title style</a:t>
            </a:r>
            <a:endParaRPr lang="en-GB"/>
          </a:p>
        </p:txBody>
      </p:sp>
      <p:sp>
        <p:nvSpPr>
          <p:cNvPr id="4" name="Text Placeholder 3"/>
          <p:cNvSpPr>
            <a:spLocks noGrp="1"/>
          </p:cNvSpPr>
          <p:nvPr>
            <p:ph type="body" sz="quarter" idx="11"/>
          </p:nvPr>
        </p:nvSpPr>
        <p:spPr>
          <a:xfrm>
            <a:off x="985838" y="3715431"/>
            <a:ext cx="7161212" cy="1746085"/>
          </a:xfrm>
        </p:spPr>
        <p:txBody>
          <a:bodyPr/>
          <a:lstStyle>
            <a:lvl1pPr marL="0" indent="0">
              <a:lnSpc>
                <a:spcPct val="101000"/>
              </a:lnSpc>
              <a:buFontTx/>
              <a:buNone/>
              <a:defRPr sz="27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endParaRPr lang="en-GB"/>
          </a:p>
        </p:txBody>
      </p:sp>
      <p:sp>
        <p:nvSpPr>
          <p:cNvPr id="22" name="TextBox 21"/>
          <p:cNvSpPr txBox="1"/>
          <p:nvPr userDrawn="1"/>
        </p:nvSpPr>
        <p:spPr>
          <a:xfrm>
            <a:off x="-2160355" y="2132856"/>
            <a:ext cx="2012649" cy="738664"/>
          </a:xfrm>
          <a:prstGeom prst="rect">
            <a:avLst/>
          </a:prstGeom>
          <a:noFill/>
        </p:spPr>
        <p:txBody>
          <a:bodyPr wrap="square" lIns="0" tIns="0" rIns="0" bIns="0" rtlCol="0">
            <a:noAutofit/>
          </a:bodyPr>
          <a:lstStyle/>
          <a:p>
            <a:pPr algn="r">
              <a:lnSpc>
                <a:spcPct val="100000"/>
              </a:lnSpc>
            </a:pPr>
            <a:r>
              <a:rPr lang="en-GB" sz="1000" noProof="1">
                <a:solidFill>
                  <a:schemeClr val="tx1">
                    <a:lumMod val="75000"/>
                    <a:lumOff val="25000"/>
                  </a:schemeClr>
                </a:solidFill>
              </a:rPr>
              <a:t>Ændr 2. linje i overskriften </a:t>
            </a:r>
            <a:br>
              <a:rPr lang="en-GB" sz="1000" noProof="1">
                <a:solidFill>
                  <a:schemeClr val="tx1">
                    <a:lumMod val="75000"/>
                    <a:lumOff val="25000"/>
                  </a:schemeClr>
                </a:solidFill>
              </a:rPr>
            </a:br>
            <a:r>
              <a:rPr lang="en-GB" sz="1000" noProof="1">
                <a:solidFill>
                  <a:schemeClr val="tx1">
                    <a:lumMod val="75000"/>
                    <a:lumOff val="25000"/>
                  </a:schemeClr>
                </a:solidFill>
              </a:rPr>
              <a:t>til AU Passata bold</a:t>
            </a:r>
            <a:endParaRPr lang="en-GB" sz="4799" dirty="0"/>
          </a:p>
        </p:txBody>
      </p:sp>
      <p:sp>
        <p:nvSpPr>
          <p:cNvPr id="38" name="OFF_logo2Computed"/>
          <p:cNvSpPr txBox="1">
            <a:spLocks noChangeArrowheads="1"/>
          </p:cNvSpPr>
          <p:nvPr userDrawn="1"/>
        </p:nvSpPr>
        <p:spPr bwMode="auto">
          <a:xfrm>
            <a:off x="972000" y="5997600"/>
            <a:ext cx="2350045" cy="676612"/>
          </a:xfrm>
          <a:prstGeom prst="rect">
            <a:avLst/>
          </a:prstGeom>
          <a:noFill/>
          <a:ln w="1778" algn="ctr">
            <a:noFill/>
            <a:miter lim="800000"/>
            <a:headEnd/>
            <a:tailEnd/>
          </a:ln>
          <a:effectLst/>
        </p:spPr>
        <p:txBody>
          <a:bodyPr wrap="square" lIns="0" tIns="583200" rIns="0" bIns="0">
            <a:spAutoFit/>
          </a:bodyPr>
          <a:lstStyle/>
          <a:p>
            <a:pPr>
              <a:lnSpc>
                <a:spcPct val="95000"/>
              </a:lnSpc>
              <a:defRPr/>
            </a:pPr>
            <a:endParaRPr lang="en-GB" sz="600" cap="all" spc="40" baseline="0" dirty="0">
              <a:solidFill>
                <a:schemeClr val="bg1"/>
              </a:solidFill>
              <a:latin typeface="AU Passata Light" pitchFamily="34" charset="0"/>
            </a:endParaRPr>
          </a:p>
        </p:txBody>
      </p:sp>
      <p:sp>
        <p:nvSpPr>
          <p:cNvPr id="43" name="OFF_logo1Computed"/>
          <p:cNvSpPr/>
          <p:nvPr userDrawn="1"/>
        </p:nvSpPr>
        <p:spPr bwMode="auto">
          <a:xfrm>
            <a:off x="971999" y="5997600"/>
            <a:ext cx="65" cy="451123"/>
          </a:xfrm>
          <a:prstGeom prst="rect">
            <a:avLst/>
          </a:prstGeom>
          <a:noFill/>
          <a:ln w="1778" cap="flat" cmpd="sng" algn="ctr">
            <a:noFill/>
            <a:prstDash val="solid"/>
            <a:round/>
            <a:headEnd type="none" w="med" len="med"/>
            <a:tailEnd type="none" w="med" len="med"/>
          </a:ln>
          <a:effectLst/>
        </p:spPr>
        <p:txBody>
          <a:bodyPr vert="horz" wrap="none" lIns="0" tIns="309600" rIns="0" bIns="0" numCol="1" rtlCol="0" anchor="t" anchorCtr="0" compatLnSpc="1">
            <a:prstTxWarp prst="textNoShape">
              <a:avLst/>
            </a:prstTxWarp>
            <a:spAutoFit/>
          </a:bodyPr>
          <a:lstStyle/>
          <a:p>
            <a:pPr marL="0" marR="0" indent="0" algn="l" defTabSz="914400" rtl="0" eaLnBrk="1" fontAlgn="base" latinLnBrk="0" hangingPunct="1">
              <a:lnSpc>
                <a:spcPct val="90000"/>
              </a:lnSpc>
              <a:spcBef>
                <a:spcPct val="0"/>
              </a:spcBef>
              <a:spcAft>
                <a:spcPct val="0"/>
              </a:spcAft>
              <a:buClrTx/>
              <a:buSzTx/>
              <a:buFont typeface="AU Passata" pitchFamily="34" charset="0"/>
              <a:buNone/>
              <a:tabLst/>
            </a:pPr>
            <a:r>
              <a:rPr kumimoji="0" lang="en-GB" sz="1000" b="0" i="0" u="none" strike="noStrike" cap="all" normalizeH="0" baseline="0" noProof="1">
                <a:ln>
                  <a:noFill/>
                </a:ln>
                <a:solidFill>
                  <a:schemeClr val="bg1"/>
                </a:solidFill>
                <a:effectLst/>
                <a:latin typeface="AU Passata" pitchFamily="34" charset="0"/>
              </a:rPr>
              <a:t>Aarhus
University</a:t>
            </a:r>
          </a:p>
        </p:txBody>
      </p:sp>
      <p:sp>
        <p:nvSpPr>
          <p:cNvPr id="39" name="Date_DateCustomA"/>
          <p:cNvSpPr txBox="1">
            <a:spLocks noChangeArrowheads="1"/>
          </p:cNvSpPr>
          <p:nvPr userDrawn="1"/>
        </p:nvSpPr>
        <p:spPr bwMode="auto">
          <a:xfrm>
            <a:off x="3691333" y="5997600"/>
            <a:ext cx="2271840" cy="582176"/>
          </a:xfrm>
          <a:prstGeom prst="rect">
            <a:avLst/>
          </a:prstGeom>
          <a:noFill/>
          <a:ln w="1778" algn="ctr">
            <a:noFill/>
            <a:miter lim="800000"/>
            <a:headEnd/>
            <a:tailEnd/>
          </a:ln>
          <a:effectLst/>
        </p:spPr>
        <p:txBody>
          <a:bodyPr wrap="square" lIns="0" tIns="475200" rIns="0" bIns="0" anchor="t" anchorCtr="0">
            <a:spAutoFit/>
          </a:bodyPr>
          <a:lstStyle/>
          <a:p>
            <a:pPr algn="r">
              <a:lnSpc>
                <a:spcPct val="95000"/>
              </a:lnSpc>
              <a:defRPr/>
            </a:pPr>
            <a:r>
              <a:rPr lang="en-GB" sz="700" b="0" cap="all" baseline="0" dirty="0">
                <a:solidFill>
                  <a:schemeClr val="bg1"/>
                </a:solidFill>
                <a:latin typeface="+mn-lt"/>
              </a:rPr>
              <a:t>4 April 2023</a:t>
            </a:r>
          </a:p>
        </p:txBody>
      </p:sp>
      <p:sp>
        <p:nvSpPr>
          <p:cNvPr id="41" name="USR_Title"/>
          <p:cNvSpPr txBox="1">
            <a:spLocks noChangeArrowheads="1"/>
          </p:cNvSpPr>
          <p:nvPr userDrawn="1"/>
        </p:nvSpPr>
        <p:spPr bwMode="auto">
          <a:xfrm>
            <a:off x="6240044" y="5997600"/>
            <a:ext cx="2982416" cy="582176"/>
          </a:xfrm>
          <a:prstGeom prst="rect">
            <a:avLst/>
          </a:prstGeom>
          <a:noFill/>
          <a:ln w="1778" algn="ctr">
            <a:noFill/>
            <a:miter lim="800000"/>
            <a:headEnd/>
            <a:tailEnd/>
          </a:ln>
          <a:effectLst/>
        </p:spPr>
        <p:txBody>
          <a:bodyPr lIns="0" tIns="475200" rIns="0" bIns="0" anchor="t" anchorCtr="0">
            <a:spAutoFit/>
          </a:bodyPr>
          <a:lstStyle/>
          <a:p>
            <a:pPr algn="l">
              <a:lnSpc>
                <a:spcPct val="95000"/>
              </a:lnSpc>
              <a:defRPr/>
            </a:pPr>
            <a:r>
              <a:rPr lang="en-GB" sz="700" b="0" cap="all" baseline="0" dirty="0">
                <a:solidFill>
                  <a:schemeClr val="bg1"/>
                </a:solidFill>
                <a:latin typeface="+mn-lt"/>
              </a:rPr>
              <a:t>Teamleader</a:t>
            </a:r>
          </a:p>
        </p:txBody>
      </p:sp>
      <p:sp>
        <p:nvSpPr>
          <p:cNvPr id="40"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endParaRPr lang="en-GB" sz="700" b="0" cap="all" baseline="0" dirty="0">
              <a:solidFill>
                <a:schemeClr val="bg1"/>
              </a:solidFill>
              <a:latin typeface="+mn-lt"/>
            </a:endParaRPr>
          </a:p>
        </p:txBody>
      </p:sp>
      <p:sp>
        <p:nvSpPr>
          <p:cNvPr id="42" name="USR_Name"/>
          <p:cNvSpPr txBox="1">
            <a:spLocks noChangeArrowheads="1"/>
          </p:cNvSpPr>
          <p:nvPr userDrawn="1"/>
        </p:nvSpPr>
        <p:spPr bwMode="auto">
          <a:xfrm>
            <a:off x="6240044" y="5997600"/>
            <a:ext cx="2982416" cy="444040"/>
          </a:xfrm>
          <a:prstGeom prst="rect">
            <a:avLst/>
          </a:prstGeom>
          <a:noFill/>
          <a:ln w="1778" algn="ctr">
            <a:noFill/>
            <a:miter lim="800000"/>
            <a:headEnd/>
            <a:tailEnd/>
          </a:ln>
          <a:effectLst/>
        </p:spPr>
        <p:txBody>
          <a:bodyPr lIns="0" tIns="342000" rIns="0" bIns="0" anchor="t" anchorCtr="0">
            <a:spAutoFit/>
          </a:bodyPr>
          <a:lstStyle/>
          <a:p>
            <a:pPr algn="l">
              <a:lnSpc>
                <a:spcPct val="95000"/>
              </a:lnSpc>
              <a:defRPr/>
            </a:pPr>
            <a:r>
              <a:rPr lang="en-GB" sz="700" b="0" cap="all" baseline="0" dirty="0">
                <a:solidFill>
                  <a:schemeClr val="bg1"/>
                </a:solidFill>
                <a:latin typeface="+mn-lt"/>
              </a:rPr>
              <a:t>Nis Kjær Weibel</a:t>
            </a:r>
          </a:p>
        </p:txBody>
      </p:sp>
      <p:pic>
        <p:nvPicPr>
          <p:cNvPr id="17" name="Au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2400" y="5997600"/>
            <a:ext cx="557569" cy="558000"/>
          </a:xfrm>
          <a:prstGeom prst="rect">
            <a:avLst/>
          </a:prstGeom>
        </p:spPr>
      </p:pic>
      <p:pic>
        <p:nvPicPr>
          <p:cNvPr id="23" name="Billede stre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73200" y="5997600"/>
            <a:ext cx="71734" cy="557999"/>
          </a:xfrm>
          <a:prstGeom prst="rect">
            <a:avLst/>
          </a:prstGeom>
        </p:spPr>
      </p:pic>
      <p:pic>
        <p:nvPicPr>
          <p:cNvPr id="1908478547" name="SecondaryLogo"/>
          <p:cNvPicPr>
            <a:picLocks noChangeAspect="1"/>
          </p:cNvPicPr>
          <p:nvPr/>
        </p:nvPicPr>
        <p:blipFill>
          <a:blip r:embed="rId4"/>
          <a:stretch>
            <a:fillRect/>
          </a:stretch>
        </p:blipFill>
        <p:spPr>
          <a:xfrm>
            <a:off x="10206000" y="5997600"/>
            <a:ext cx="1658237" cy="558000"/>
          </a:xfrm>
          <a:prstGeom prst="rect">
            <a:avLst/>
          </a:prstGeom>
        </p:spPr>
      </p:pic>
      <p:sp>
        <p:nvSpPr>
          <p:cNvPr id="5" name="Slide Number Placeholder 4"/>
          <p:cNvSpPr>
            <a:spLocks noGrp="1"/>
          </p:cNvSpPr>
          <p:nvPr>
            <p:ph type="sldNum" sz="quarter" idx="14"/>
          </p:nvPr>
        </p:nvSpPr>
        <p:spPr>
          <a:xfrm>
            <a:off x="11807992" y="6581497"/>
            <a:ext cx="252000" cy="153888"/>
          </a:xfrm>
        </p:spPr>
        <p:txBody>
          <a:bodyPr/>
          <a:lstStyle>
            <a:lvl1pPr>
              <a:defRPr>
                <a:solidFill>
                  <a:schemeClr val="bg1"/>
                </a:solidFill>
              </a:defRPr>
            </a:lvl1pPr>
          </a:lstStyle>
          <a:p>
            <a:pPr>
              <a:defRPr/>
            </a:pPr>
            <a:fld id="{E90C1E0A-682D-40DC-B1EA-26C007FDC330}" type="slidenum">
              <a:rPr lang="en-GB" smtClean="0"/>
              <a:pPr>
                <a:defRPr/>
              </a:pPr>
              <a:t>‹nr.›</a:t>
            </a:fld>
            <a:endParaRPr lang="en-GB" dirty="0"/>
          </a:p>
        </p:txBody>
      </p:sp>
      <p:sp>
        <p:nvSpPr>
          <p:cNvPr id="2" name="Date Placeholder 1" hidden="1"/>
          <p:cNvSpPr>
            <a:spLocks noGrp="1"/>
          </p:cNvSpPr>
          <p:nvPr>
            <p:ph type="dt" sz="half" idx="12"/>
          </p:nvPr>
        </p:nvSpPr>
        <p:spPr/>
        <p:txBody>
          <a:bodyPr/>
          <a:lstStyle/>
          <a:p>
            <a:fld id="{C5405DA7-F7B4-4B32-B6C9-CB049A6E581A}" type="datetime1">
              <a:rPr lang="en-GB" smtClean="0"/>
              <a:t>19/02/2026</a:t>
            </a:fld>
            <a:r>
              <a:rPr lang="en-GB"/>
              <a:t>04/04/2023</a:t>
            </a:r>
            <a:endParaRPr lang="en-GB" dirty="0"/>
          </a:p>
        </p:txBody>
      </p:sp>
      <p:sp>
        <p:nvSpPr>
          <p:cNvPr id="3" name="Footer Placeholder 2"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11270082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End slide Aarhus Universitet">
    <p:bg>
      <p:bgPr>
        <a:solidFill>
          <a:schemeClr val="bg1"/>
        </a:solidFill>
        <a:effectLst/>
      </p:bgPr>
    </p:bg>
    <p:spTree>
      <p:nvGrpSpPr>
        <p:cNvPr id="1" name=""/>
        <p:cNvGrpSpPr/>
        <p:nvPr/>
      </p:nvGrpSpPr>
      <p:grpSpPr>
        <a:xfrm>
          <a:off x="0" y="0"/>
          <a:ext cx="0" cy="0"/>
          <a:chOff x="0" y="0"/>
          <a:chExt cx="0" cy="0"/>
        </a:xfrm>
      </p:grpSpPr>
      <p:sp>
        <p:nvSpPr>
          <p:cNvPr id="8"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sp>
        <p:nvSpPr>
          <p:cNvPr id="5" name="LAN_AUWBreak"/>
          <p:cNvSpPr/>
          <p:nvPr userDrawn="1"/>
        </p:nvSpPr>
        <p:spPr bwMode="auto">
          <a:xfrm>
            <a:off x="6022613" y="2804400"/>
            <a:ext cx="65" cy="757567"/>
          </a:xfrm>
          <a:prstGeom prst="rect">
            <a:avLst/>
          </a:prstGeom>
          <a:noFill/>
          <a:ln w="1778" cap="flat" cmpd="sng" algn="ctr">
            <a:noFill/>
            <a:prstDash val="solid"/>
            <a:round/>
            <a:headEnd type="none" w="med" len="med"/>
            <a:tailEnd type="none" w="med" len="med"/>
          </a:ln>
          <a:effectLst/>
        </p:spPr>
        <p:txBody>
          <a:bodyPr vert="horz" wrap="none" lIns="0" tIns="183600" rIns="0" bIns="0" numCol="1" rtlCol="0" anchor="t" anchorCtr="0" compatLnSpc="1">
            <a:prstTxWarp prst="textNoShape">
              <a:avLst/>
            </a:prstTxWarp>
            <a:spAutoFit/>
          </a:bodyPr>
          <a:lstStyle/>
          <a:p>
            <a:pPr marL="0" marR="0" indent="0" algn="l" defTabSz="914400" rtl="0" eaLnBrk="1" fontAlgn="base" latinLnBrk="0" hangingPunct="1">
              <a:lnSpc>
                <a:spcPct val="90000"/>
              </a:lnSpc>
              <a:spcBef>
                <a:spcPct val="0"/>
              </a:spcBef>
              <a:spcAft>
                <a:spcPct val="0"/>
              </a:spcAft>
              <a:buClrTx/>
              <a:buSzTx/>
              <a:buFont typeface="AU Passata" pitchFamily="34" charset="0"/>
              <a:buNone/>
              <a:tabLst/>
            </a:pPr>
            <a:r>
              <a:rPr kumimoji="0" lang="en-GB" sz="4000" b="0" i="0" u="none" strike="noStrike" cap="all" normalizeH="0" baseline="0" noProof="1">
                <a:ln>
                  <a:noFill/>
                </a:ln>
                <a:solidFill>
                  <a:schemeClr val="bg1"/>
                </a:solidFill>
                <a:effectLst/>
                <a:latin typeface="AU Passata" pitchFamily="34" charset="0"/>
              </a:rPr>
              <a:t>Aarhus
University</a:t>
            </a:r>
          </a:p>
        </p:txBody>
      </p:sp>
      <p:pic>
        <p:nvPicPr>
          <p:cNvPr id="6" name="Logo whit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8268" y="2864711"/>
            <a:ext cx="2228400" cy="1116990"/>
          </a:xfrm>
          <a:prstGeom prst="rect">
            <a:avLst/>
          </a:prstGeom>
        </p:spPr>
      </p:pic>
      <p:sp>
        <p:nvSpPr>
          <p:cNvPr id="7" name="Date Placeholder 4" hidden="1"/>
          <p:cNvSpPr>
            <a:spLocks noGrp="1"/>
          </p:cNvSpPr>
          <p:nvPr>
            <p:ph type="dt" sz="half" idx="10"/>
          </p:nvPr>
        </p:nvSpPr>
        <p:spPr>
          <a:xfrm>
            <a:off x="0" y="7020000"/>
            <a:ext cx="0" cy="0"/>
          </a:xfrm>
        </p:spPr>
        <p:txBody>
          <a:bodyPr/>
          <a:lstStyle/>
          <a:p>
            <a:fld id="{83D269BD-7D38-4C83-9211-1E4F2B9E24F2}" type="datetime1">
              <a:rPr lang="en-GB" smtClean="0"/>
              <a:t>19/02/2026</a:t>
            </a:fld>
            <a:r>
              <a:rPr lang="en-GB"/>
              <a:t>04/04/2023</a:t>
            </a:r>
            <a:endParaRPr lang="en-GB" dirty="0"/>
          </a:p>
        </p:txBody>
      </p:sp>
      <p:sp>
        <p:nvSpPr>
          <p:cNvPr id="9" name="Footer Placeholder 6" hidden="1"/>
          <p:cNvSpPr>
            <a:spLocks noGrp="1"/>
          </p:cNvSpPr>
          <p:nvPr>
            <p:ph type="ftr" sz="quarter" idx="11"/>
          </p:nvPr>
        </p:nvSpPr>
        <p:spPr>
          <a:xfrm>
            <a:off x="0" y="7020000"/>
            <a:ext cx="0" cy="0"/>
          </a:xfrm>
        </p:spPr>
        <p:txBody>
          <a:bodyPr/>
          <a:lstStyle/>
          <a:p>
            <a:endParaRPr lang="en-GB" dirty="0"/>
          </a:p>
        </p:txBody>
      </p:sp>
      <p:sp>
        <p:nvSpPr>
          <p:cNvPr id="10" name="Slide Number Placeholder 8" hidden="1"/>
          <p:cNvSpPr>
            <a:spLocks noGrp="1"/>
          </p:cNvSpPr>
          <p:nvPr>
            <p:ph type="sldNum" sz="quarter" idx="12"/>
          </p:nvPr>
        </p:nvSpPr>
        <p:spPr>
          <a:xfrm>
            <a:off x="0" y="7020000"/>
            <a:ext cx="0" cy="461665"/>
          </a:xfrm>
        </p:spPr>
        <p:txBody>
          <a:bodyPr/>
          <a:lstStyle>
            <a:lvl1pPr>
              <a:defRPr sz="100">
                <a:noFill/>
              </a:defRPr>
            </a:lvl1pPr>
          </a:lstStyle>
          <a:p>
            <a:pPr>
              <a:defRPr/>
            </a:pPr>
            <a:fld id="{E90C1E0A-682D-40DC-B1EA-26C007FDC330}" type="slidenum">
              <a:rPr lang="en-GB" smtClean="0"/>
              <a:pPr>
                <a:defRPr/>
              </a:pPr>
              <a:t>‹nr.›</a:t>
            </a:fld>
            <a:endParaRPr lang="en-GB" dirty="0"/>
          </a:p>
        </p:txBody>
      </p:sp>
    </p:spTree>
    <p:extLst>
      <p:ext uri="{BB962C8B-B14F-4D97-AF65-F5344CB8AC3E}">
        <p14:creationId xmlns:p14="http://schemas.microsoft.com/office/powerpoint/2010/main" val="412889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no picture">
    <p:spTree>
      <p:nvGrpSpPr>
        <p:cNvPr id="1" name=""/>
        <p:cNvGrpSpPr/>
        <p:nvPr/>
      </p:nvGrpSpPr>
      <p:grpSpPr>
        <a:xfrm>
          <a:off x="0" y="0"/>
          <a:ext cx="0" cy="0"/>
          <a:chOff x="0" y="0"/>
          <a:chExt cx="0" cy="0"/>
        </a:xfrm>
      </p:grpSpPr>
      <p:sp>
        <p:nvSpPr>
          <p:cNvPr id="22" name="Farvet baggrund"/>
          <p:cNvSpPr/>
          <p:nvPr userDrawn="1"/>
        </p:nvSpPr>
        <p:spPr>
          <a:xfrm>
            <a:off x="0" y="0"/>
            <a:ext cx="12188825"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p:txBody>
      </p:sp>
      <p:sp>
        <p:nvSpPr>
          <p:cNvPr id="34819" name="Title 1"/>
          <p:cNvSpPr>
            <a:spLocks noGrp="1" noChangeArrowheads="1"/>
          </p:cNvSpPr>
          <p:nvPr>
            <p:ph type="ctrTitle"/>
          </p:nvPr>
        </p:nvSpPr>
        <p:spPr>
          <a:xfrm>
            <a:off x="985838" y="2482343"/>
            <a:ext cx="10220325" cy="1661993"/>
          </a:xfrm>
        </p:spPr>
        <p:txBody>
          <a:bodyPr wrap="square" anchor="ctr" anchorCtr="0">
            <a:spAutoFit/>
          </a:bodyPr>
          <a:lstStyle>
            <a:lvl1pPr>
              <a:lnSpc>
                <a:spcPct val="90000"/>
              </a:lnSpc>
              <a:defRPr sz="6000" baseline="0">
                <a:solidFill>
                  <a:schemeClr val="bg1"/>
                </a:solidFill>
                <a:latin typeface="AU Passata Light" panose="020B0303030902030804" pitchFamily="34" charset="0"/>
              </a:defRPr>
            </a:lvl1pPr>
          </a:lstStyle>
          <a:p>
            <a:r>
              <a:rPr lang="en-GB" dirty="0"/>
              <a:t>Click to edit Master title style</a:t>
            </a:r>
            <a:endParaRPr lang="en-GB"/>
          </a:p>
        </p:txBody>
      </p:sp>
      <p:sp>
        <p:nvSpPr>
          <p:cNvPr id="14" name="TextBox 13"/>
          <p:cNvSpPr txBox="1"/>
          <p:nvPr userDrawn="1"/>
        </p:nvSpPr>
        <p:spPr>
          <a:xfrm>
            <a:off x="-1973598" y="3082506"/>
            <a:ext cx="1825892" cy="307777"/>
          </a:xfrm>
          <a:prstGeom prst="rect">
            <a:avLst/>
          </a:prstGeom>
          <a:noFill/>
        </p:spPr>
        <p:txBody>
          <a:bodyPr wrap="square" lIns="0" tIns="0" rIns="0" bIns="0" rtlCol="0">
            <a:spAutoFit/>
          </a:bodyPr>
          <a:lstStyle/>
          <a:p>
            <a:pPr algn="r">
              <a:lnSpc>
                <a:spcPct val="100000"/>
              </a:lnSpc>
            </a:pPr>
            <a:r>
              <a:rPr lang="en-GB" sz="1000" baseline="0" noProof="1">
                <a:solidFill>
                  <a:schemeClr val="tx1">
                    <a:lumMod val="75000"/>
                    <a:lumOff val="25000"/>
                  </a:schemeClr>
                </a:solidFill>
              </a:rPr>
              <a:t>Ændr 2. linje eller ord til</a:t>
            </a:r>
            <a:endParaRPr lang="en-GB"/>
          </a:p>
          <a:p>
            <a:pPr algn="r">
              <a:lnSpc>
                <a:spcPct val="100000"/>
              </a:lnSpc>
            </a:pPr>
            <a:r>
              <a:rPr lang="en-GB" sz="1000" noProof="1">
                <a:solidFill>
                  <a:schemeClr val="tx1">
                    <a:lumMod val="75000"/>
                    <a:lumOff val="25000"/>
                  </a:schemeClr>
                </a:solidFill>
              </a:rPr>
              <a:t>AU Passata Bold</a:t>
            </a:r>
            <a:endParaRPr lang="en-GB" sz="4799" dirty="0"/>
          </a:p>
        </p:txBody>
      </p:sp>
      <p:sp>
        <p:nvSpPr>
          <p:cNvPr id="25" name="OFF_logo2Computed"/>
          <p:cNvSpPr txBox="1">
            <a:spLocks noChangeArrowheads="1"/>
          </p:cNvSpPr>
          <p:nvPr userDrawn="1"/>
        </p:nvSpPr>
        <p:spPr bwMode="auto">
          <a:xfrm>
            <a:off x="972000" y="5997600"/>
            <a:ext cx="2350045" cy="676612"/>
          </a:xfrm>
          <a:prstGeom prst="rect">
            <a:avLst/>
          </a:prstGeom>
          <a:noFill/>
          <a:ln w="1778" algn="ctr">
            <a:noFill/>
            <a:miter lim="800000"/>
            <a:headEnd/>
            <a:tailEnd/>
          </a:ln>
          <a:effectLst/>
        </p:spPr>
        <p:txBody>
          <a:bodyPr wrap="square" lIns="0" tIns="583200" rIns="0" bIns="0">
            <a:spAutoFit/>
          </a:bodyPr>
          <a:lstStyle/>
          <a:p>
            <a:pPr>
              <a:lnSpc>
                <a:spcPct val="95000"/>
              </a:lnSpc>
              <a:defRPr/>
            </a:pPr>
            <a:endParaRPr lang="en-GB" sz="600" cap="all" spc="40" baseline="0" dirty="0">
              <a:solidFill>
                <a:schemeClr val="bg1"/>
              </a:solidFill>
              <a:latin typeface="AU Passata Light" pitchFamily="34" charset="0"/>
            </a:endParaRPr>
          </a:p>
        </p:txBody>
      </p:sp>
      <p:sp>
        <p:nvSpPr>
          <p:cNvPr id="30" name="OFF_logo1Computed"/>
          <p:cNvSpPr/>
          <p:nvPr userDrawn="1"/>
        </p:nvSpPr>
        <p:spPr bwMode="auto">
          <a:xfrm>
            <a:off x="971999" y="5997600"/>
            <a:ext cx="65" cy="451123"/>
          </a:xfrm>
          <a:prstGeom prst="rect">
            <a:avLst/>
          </a:prstGeom>
          <a:noFill/>
          <a:ln w="1778" cap="flat" cmpd="sng" algn="ctr">
            <a:noFill/>
            <a:prstDash val="solid"/>
            <a:round/>
            <a:headEnd type="none" w="med" len="med"/>
            <a:tailEnd type="none" w="med" len="med"/>
          </a:ln>
          <a:effectLst/>
        </p:spPr>
        <p:txBody>
          <a:bodyPr vert="horz" wrap="none" lIns="0" tIns="309600" rIns="0" bIns="0" numCol="1" rtlCol="0" anchor="t" anchorCtr="0" compatLnSpc="1">
            <a:prstTxWarp prst="textNoShape">
              <a:avLst/>
            </a:prstTxWarp>
            <a:spAutoFit/>
          </a:bodyPr>
          <a:lstStyle/>
          <a:p>
            <a:pPr marL="0" marR="0" indent="0" algn="l" defTabSz="914400" rtl="0" eaLnBrk="1" fontAlgn="base" latinLnBrk="0" hangingPunct="1">
              <a:lnSpc>
                <a:spcPct val="90000"/>
              </a:lnSpc>
              <a:spcBef>
                <a:spcPct val="0"/>
              </a:spcBef>
              <a:spcAft>
                <a:spcPct val="0"/>
              </a:spcAft>
              <a:buClrTx/>
              <a:buSzTx/>
              <a:buFont typeface="AU Passata" pitchFamily="34" charset="0"/>
              <a:buNone/>
              <a:tabLst/>
            </a:pPr>
            <a:r>
              <a:rPr kumimoji="0" lang="en-GB" sz="1000" b="0" i="0" u="none" strike="noStrike" cap="all" normalizeH="0" baseline="0" noProof="1">
                <a:ln>
                  <a:noFill/>
                </a:ln>
                <a:solidFill>
                  <a:schemeClr val="bg1"/>
                </a:solidFill>
                <a:effectLst/>
                <a:latin typeface="AU Passata" pitchFamily="34" charset="0"/>
              </a:rPr>
              <a:t>Aarhus
University</a:t>
            </a:r>
          </a:p>
        </p:txBody>
      </p:sp>
      <p:sp>
        <p:nvSpPr>
          <p:cNvPr id="26" name="Date_DateCustomA"/>
          <p:cNvSpPr txBox="1">
            <a:spLocks noChangeArrowheads="1"/>
          </p:cNvSpPr>
          <p:nvPr userDrawn="1"/>
        </p:nvSpPr>
        <p:spPr bwMode="auto">
          <a:xfrm>
            <a:off x="3691333" y="5997600"/>
            <a:ext cx="2271840" cy="582176"/>
          </a:xfrm>
          <a:prstGeom prst="rect">
            <a:avLst/>
          </a:prstGeom>
          <a:noFill/>
          <a:ln w="1778" algn="ctr">
            <a:noFill/>
            <a:miter lim="800000"/>
            <a:headEnd/>
            <a:tailEnd/>
          </a:ln>
          <a:effectLst/>
        </p:spPr>
        <p:txBody>
          <a:bodyPr wrap="square" lIns="0" tIns="475200" rIns="0" bIns="0" anchor="t" anchorCtr="0">
            <a:spAutoFit/>
          </a:bodyPr>
          <a:lstStyle/>
          <a:p>
            <a:pPr algn="r">
              <a:lnSpc>
                <a:spcPct val="95000"/>
              </a:lnSpc>
              <a:defRPr/>
            </a:pPr>
            <a:r>
              <a:rPr lang="en-GB" sz="700" b="0" cap="all" baseline="0" dirty="0">
                <a:solidFill>
                  <a:schemeClr val="bg1"/>
                </a:solidFill>
                <a:latin typeface="+mn-lt"/>
              </a:rPr>
              <a:t>4 April 2023</a:t>
            </a:r>
          </a:p>
        </p:txBody>
      </p:sp>
      <p:sp>
        <p:nvSpPr>
          <p:cNvPr id="28" name="USR_Title"/>
          <p:cNvSpPr txBox="1">
            <a:spLocks noChangeArrowheads="1"/>
          </p:cNvSpPr>
          <p:nvPr userDrawn="1"/>
        </p:nvSpPr>
        <p:spPr bwMode="auto">
          <a:xfrm>
            <a:off x="6240044" y="5997600"/>
            <a:ext cx="2982416" cy="582176"/>
          </a:xfrm>
          <a:prstGeom prst="rect">
            <a:avLst/>
          </a:prstGeom>
          <a:noFill/>
          <a:ln w="1778" algn="ctr">
            <a:noFill/>
            <a:miter lim="800000"/>
            <a:headEnd/>
            <a:tailEnd/>
          </a:ln>
          <a:effectLst/>
        </p:spPr>
        <p:txBody>
          <a:bodyPr lIns="0" tIns="475200" rIns="0" bIns="0" anchor="t" anchorCtr="0">
            <a:spAutoFit/>
          </a:bodyPr>
          <a:lstStyle/>
          <a:p>
            <a:pPr algn="l">
              <a:lnSpc>
                <a:spcPct val="95000"/>
              </a:lnSpc>
              <a:defRPr/>
            </a:pPr>
            <a:r>
              <a:rPr lang="en-GB" sz="700" b="0" cap="all" baseline="0" dirty="0">
                <a:solidFill>
                  <a:schemeClr val="bg1"/>
                </a:solidFill>
                <a:latin typeface="+mn-lt"/>
              </a:rPr>
              <a:t>Teamleader</a:t>
            </a:r>
          </a:p>
        </p:txBody>
      </p:sp>
      <p:sp>
        <p:nvSpPr>
          <p:cNvPr id="27"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endParaRPr lang="en-GB" sz="700" b="0" cap="all" baseline="0" dirty="0">
              <a:solidFill>
                <a:schemeClr val="bg1"/>
              </a:solidFill>
              <a:latin typeface="+mn-lt"/>
            </a:endParaRPr>
          </a:p>
        </p:txBody>
      </p:sp>
      <p:sp>
        <p:nvSpPr>
          <p:cNvPr id="29" name="USR_Name"/>
          <p:cNvSpPr txBox="1">
            <a:spLocks noChangeArrowheads="1"/>
          </p:cNvSpPr>
          <p:nvPr userDrawn="1"/>
        </p:nvSpPr>
        <p:spPr bwMode="auto">
          <a:xfrm>
            <a:off x="6240044" y="5997600"/>
            <a:ext cx="2982416" cy="444040"/>
          </a:xfrm>
          <a:prstGeom prst="rect">
            <a:avLst/>
          </a:prstGeom>
          <a:noFill/>
          <a:ln w="1778" algn="ctr">
            <a:noFill/>
            <a:miter lim="800000"/>
            <a:headEnd/>
            <a:tailEnd/>
          </a:ln>
          <a:effectLst/>
        </p:spPr>
        <p:txBody>
          <a:bodyPr lIns="0" tIns="342000" rIns="0" bIns="0" anchor="t" anchorCtr="0">
            <a:spAutoFit/>
          </a:bodyPr>
          <a:lstStyle/>
          <a:p>
            <a:pPr algn="l">
              <a:lnSpc>
                <a:spcPct val="95000"/>
              </a:lnSpc>
              <a:defRPr/>
            </a:pPr>
            <a:r>
              <a:rPr lang="en-GB" sz="700" b="0" cap="all" baseline="0" dirty="0">
                <a:solidFill>
                  <a:schemeClr val="bg1"/>
                </a:solidFill>
                <a:latin typeface="+mn-lt"/>
              </a:rPr>
              <a:t>Nis Kjær Weibel</a:t>
            </a:r>
          </a:p>
        </p:txBody>
      </p:sp>
      <p:pic>
        <p:nvPicPr>
          <p:cNvPr id="17" name="Au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2400" y="5997600"/>
            <a:ext cx="557569" cy="558000"/>
          </a:xfrm>
          <a:prstGeom prst="rect">
            <a:avLst/>
          </a:prstGeom>
        </p:spPr>
      </p:pic>
      <p:pic>
        <p:nvPicPr>
          <p:cNvPr id="23" name="Billed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73200" y="5997600"/>
            <a:ext cx="71734" cy="557999"/>
          </a:xfrm>
          <a:prstGeom prst="rect">
            <a:avLst/>
          </a:prstGeom>
        </p:spPr>
      </p:pic>
      <p:pic>
        <p:nvPicPr>
          <p:cNvPr id="1092736662" name="SecondaryLogo"/>
          <p:cNvPicPr>
            <a:picLocks noChangeAspect="1"/>
          </p:cNvPicPr>
          <p:nvPr/>
        </p:nvPicPr>
        <p:blipFill>
          <a:blip r:embed="rId4"/>
          <a:stretch>
            <a:fillRect/>
          </a:stretch>
        </p:blipFill>
        <p:spPr>
          <a:xfrm>
            <a:off x="10206000" y="5997600"/>
            <a:ext cx="1658237" cy="558000"/>
          </a:xfrm>
          <a:prstGeom prst="rect">
            <a:avLst/>
          </a:prstGeom>
        </p:spPr>
      </p:pic>
      <p:sp>
        <p:nvSpPr>
          <p:cNvPr id="4" name="Slide Number Placeholder 3"/>
          <p:cNvSpPr>
            <a:spLocks noGrp="1"/>
          </p:cNvSpPr>
          <p:nvPr>
            <p:ph type="sldNum" sz="quarter" idx="12"/>
          </p:nvPr>
        </p:nvSpPr>
        <p:spPr>
          <a:xfrm>
            <a:off x="11807992" y="6581497"/>
            <a:ext cx="252000" cy="153888"/>
          </a:xfrm>
        </p:spPr>
        <p:txBody>
          <a:bodyPr/>
          <a:lstStyle>
            <a:lvl1pPr>
              <a:defRPr>
                <a:solidFill>
                  <a:schemeClr val="bg1"/>
                </a:solidFill>
              </a:defRPr>
            </a:lvl1pPr>
          </a:lstStyle>
          <a:p>
            <a:pPr>
              <a:defRPr/>
            </a:pPr>
            <a:fld id="{E90C1E0A-682D-40DC-B1EA-26C007FDC330}" type="slidenum">
              <a:rPr lang="en-GB" smtClean="0"/>
              <a:pPr>
                <a:defRPr/>
              </a:pPr>
              <a:t>‹nr.›</a:t>
            </a:fld>
            <a:endParaRPr lang="en-GB" dirty="0"/>
          </a:p>
        </p:txBody>
      </p:sp>
      <p:sp>
        <p:nvSpPr>
          <p:cNvPr id="2" name="Date Placeholder 1" hidden="1"/>
          <p:cNvSpPr>
            <a:spLocks noGrp="1"/>
          </p:cNvSpPr>
          <p:nvPr>
            <p:ph type="dt" sz="half" idx="10"/>
          </p:nvPr>
        </p:nvSpPr>
        <p:spPr/>
        <p:txBody>
          <a:bodyPr/>
          <a:lstStyle/>
          <a:p>
            <a:fld id="{9140E1CA-D453-4BC9-B820-0A05D51FC906}" type="datetime1">
              <a:rPr lang="en-GB" smtClean="0"/>
              <a:t>19/02/2026</a:t>
            </a:fld>
            <a:r>
              <a:rPr lang="en-GB"/>
              <a:t>04/04/2023</a:t>
            </a:r>
            <a:endParaRPr lang="en-GB" dirty="0"/>
          </a:p>
        </p:txBody>
      </p:sp>
      <p:sp>
        <p:nvSpPr>
          <p:cNvPr id="3" name="Footer Placeholder 2" hidden="1"/>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00739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og indholdsobjek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GB" dirty="0"/>
              <a:t>Click to edit Master title style</a:t>
            </a:r>
            <a:endParaRPr lang="en-GB"/>
          </a:p>
        </p:txBody>
      </p:sp>
      <p:sp>
        <p:nvSpPr>
          <p:cNvPr id="3" name="Content Placeholder 2"/>
          <p:cNvSpPr>
            <a:spLocks noGrp="1"/>
          </p:cNvSpPr>
          <p:nvPr>
            <p:ph idx="1"/>
          </p:nvPr>
        </p:nvSpPr>
        <p:spPr>
          <a:xfrm>
            <a:off x="985838" y="1960079"/>
            <a:ext cx="10220325" cy="3937484"/>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5" name="TextBox 4"/>
          <p:cNvSpPr txBox="1"/>
          <p:nvPr userDrawn="1"/>
        </p:nvSpPr>
        <p:spPr>
          <a:xfrm>
            <a:off x="-1973598" y="340161"/>
            <a:ext cx="1825892" cy="461665"/>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to</a:t>
            </a:r>
            <a:r>
              <a:rPr lang="en-GB" sz="1000" baseline="0" noProof="1">
                <a:solidFill>
                  <a:schemeClr val="tx1">
                    <a:lumMod val="75000"/>
                    <a:lumOff val="25000"/>
                  </a:schemeClr>
                </a:solidFill>
              </a:rPr>
              <a:t> linjer </a:t>
            </a:r>
            <a:endParaRPr lang="en-GB"/>
          </a:p>
          <a:p>
            <a:pPr algn="r">
              <a:lnSpc>
                <a:spcPct val="100000"/>
              </a:lnSpc>
            </a:pPr>
            <a:r>
              <a:rPr lang="en-GB" sz="1000" baseline="0" noProof="1">
                <a:solidFill>
                  <a:schemeClr val="tx1">
                    <a:lumMod val="75000"/>
                    <a:lumOff val="25000"/>
                  </a:schemeClr>
                </a:solidFill>
              </a:rPr>
              <a:t>ændr 2. linje til</a:t>
            </a:r>
            <a:endParaRPr lang="en-GB"/>
          </a:p>
          <a:p>
            <a:pPr algn="r">
              <a:lnSpc>
                <a:spcPct val="100000"/>
              </a:lnSpc>
            </a:pPr>
            <a:r>
              <a:rPr lang="en-GB" sz="1000" noProof="1">
                <a:solidFill>
                  <a:schemeClr val="tx1">
                    <a:lumMod val="75000"/>
                    <a:lumOff val="25000"/>
                  </a:schemeClr>
                </a:solidFill>
              </a:rPr>
              <a:t>AU Passata Bold</a:t>
            </a:r>
            <a:endParaRPr lang="en-GB" sz="4799" dirty="0"/>
          </a:p>
        </p:txBody>
      </p:sp>
      <p:sp>
        <p:nvSpPr>
          <p:cNvPr id="9" name="Slide Number Placeholder 8"/>
          <p:cNvSpPr>
            <a:spLocks noGrp="1"/>
          </p:cNvSpPr>
          <p:nvPr>
            <p:ph type="sldNum" sz="quarter" idx="12"/>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7" name="Date Placeholder 6" hidden="1"/>
          <p:cNvSpPr>
            <a:spLocks noGrp="1"/>
          </p:cNvSpPr>
          <p:nvPr>
            <p:ph type="dt" sz="half" idx="10"/>
          </p:nvPr>
        </p:nvSpPr>
        <p:spPr/>
        <p:txBody>
          <a:bodyPr/>
          <a:lstStyle/>
          <a:p>
            <a:fld id="{E393A19F-D8C7-48A4-89BE-BF39935928CA}" type="datetime1">
              <a:rPr lang="en-GB" smtClean="0"/>
              <a:t>19/02/2026</a:t>
            </a:fld>
            <a:r>
              <a:rPr lang="en-GB"/>
              <a:t>04/04/2023</a:t>
            </a:r>
            <a:endParaRPr lang="en-GB" dirty="0"/>
          </a:p>
        </p:txBody>
      </p:sp>
      <p:sp>
        <p:nvSpPr>
          <p:cNvPr id="8" name="Footer Placeholder 7" hidden="1"/>
          <p:cNvSpPr>
            <a:spLocks noGrp="1"/>
          </p:cNvSpPr>
          <p:nvPr>
            <p:ph type="ftr" sz="quarter" idx="11"/>
          </p:nvPr>
        </p:nvSpPr>
        <p:spPr/>
        <p:txBody>
          <a:bodyPr/>
          <a:lstStyle/>
          <a:p>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line title and bullet text">
    <p:spTree>
      <p:nvGrpSpPr>
        <p:cNvPr id="1" name=""/>
        <p:cNvGrpSpPr/>
        <p:nvPr/>
      </p:nvGrpSpPr>
      <p:grpSpPr>
        <a:xfrm>
          <a:off x="0" y="0"/>
          <a:ext cx="0" cy="0"/>
          <a:chOff x="0" y="0"/>
          <a:chExt cx="0" cy="0"/>
        </a:xfrm>
      </p:grpSpPr>
      <p:sp>
        <p:nvSpPr>
          <p:cNvPr id="5" name="Hvid baggrund"/>
          <p:cNvSpPr/>
          <p:nvPr userDrawn="1"/>
        </p:nvSpPr>
        <p:spPr bwMode="auto">
          <a:xfrm>
            <a:off x="0" y="-1"/>
            <a:ext cx="12193200" cy="5894387"/>
          </a:xfrm>
          <a:prstGeom prst="rect">
            <a:avLst/>
          </a:prstGeom>
          <a:solidFill>
            <a:schemeClr val="accent6">
              <a:lumMod val="20000"/>
              <a:lumOff val="80000"/>
            </a:schemeClr>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6" name="Black Rectangle"/>
          <p:cNvSpPr/>
          <p:nvPr userDrawn="1"/>
        </p:nvSpPr>
        <p:spPr>
          <a:xfrm>
            <a:off x="990000" y="1045684"/>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4" name="Title 1"/>
          <p:cNvSpPr>
            <a:spLocks noGrp="1"/>
          </p:cNvSpPr>
          <p:nvPr>
            <p:ph type="title"/>
          </p:nvPr>
        </p:nvSpPr>
        <p:spPr>
          <a:xfrm>
            <a:off x="315913" y="228627"/>
            <a:ext cx="11556000" cy="752101"/>
          </a:xfrm>
        </p:spPr>
        <p:txBody>
          <a:bodyPr anchor="t" anchorCtr="0"/>
          <a:lstStyle/>
          <a:p>
            <a:r>
              <a:rPr lang="en-GB" dirty="0"/>
              <a:t>Click to edit Master title style</a:t>
            </a:r>
            <a:endParaRPr lang="en-GB"/>
          </a:p>
        </p:txBody>
      </p:sp>
      <p:sp>
        <p:nvSpPr>
          <p:cNvPr id="3" name="Content Placeholder 2"/>
          <p:cNvSpPr>
            <a:spLocks noGrp="1"/>
          </p:cNvSpPr>
          <p:nvPr>
            <p:ph idx="1"/>
          </p:nvPr>
        </p:nvSpPr>
        <p:spPr>
          <a:xfrm>
            <a:off x="985838" y="1373021"/>
            <a:ext cx="10220325" cy="4521366"/>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18" name="TextBox 17"/>
          <p:cNvSpPr txBox="1"/>
          <p:nvPr userDrawn="1"/>
        </p:nvSpPr>
        <p:spPr>
          <a:xfrm>
            <a:off x="-1973598" y="340161"/>
            <a:ext cx="1825892" cy="307777"/>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én linje</a:t>
            </a:r>
            <a:endParaRPr lang="en-GB"/>
          </a:p>
          <a:p>
            <a:pPr algn="r">
              <a:lnSpc>
                <a:spcPct val="100000"/>
              </a:lnSpc>
            </a:pPr>
            <a:r>
              <a:rPr lang="en-GB" sz="1000" noProof="1">
                <a:solidFill>
                  <a:schemeClr val="tx1">
                    <a:lumMod val="75000"/>
                    <a:lumOff val="25000"/>
                  </a:schemeClr>
                </a:solidFill>
              </a:rPr>
              <a:t>Light eller AU Passata Bold</a:t>
            </a:r>
            <a:endParaRPr lang="en-GB" sz="4799" dirty="0"/>
          </a:p>
        </p:txBody>
      </p:sp>
      <p:sp>
        <p:nvSpPr>
          <p:cNvPr id="9" name="Slide Number Placeholder 8"/>
          <p:cNvSpPr>
            <a:spLocks noGrp="1"/>
          </p:cNvSpPr>
          <p:nvPr>
            <p:ph type="sldNum" sz="quarter" idx="12"/>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7" name="Date Placeholder 6" hidden="1"/>
          <p:cNvSpPr>
            <a:spLocks noGrp="1"/>
          </p:cNvSpPr>
          <p:nvPr>
            <p:ph type="dt" sz="half" idx="10"/>
          </p:nvPr>
        </p:nvSpPr>
        <p:spPr/>
        <p:txBody>
          <a:bodyPr/>
          <a:lstStyle/>
          <a:p>
            <a:fld id="{B51F30BC-B39E-4D7A-8FF1-75129A080934}" type="datetime1">
              <a:rPr lang="en-GB" smtClean="0"/>
              <a:t>19/02/2026</a:t>
            </a:fld>
            <a:r>
              <a:rPr lang="en-GB"/>
              <a:t>04/04/2023</a:t>
            </a:r>
            <a:endParaRPr lang="en-GB" dirty="0"/>
          </a:p>
        </p:txBody>
      </p:sp>
      <p:sp>
        <p:nvSpPr>
          <p:cNvPr id="8" name="Footer Placeholder 7" hidden="1"/>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997128513"/>
      </p:ext>
    </p:extLst>
  </p:cSld>
  <p:clrMapOvr>
    <a:masterClrMapping/>
  </p:clrMapOvr>
  <p:extLst>
    <p:ext uri="{DCECCB84-F9BA-43D5-87BE-67443E8EF086}">
      <p15:sldGuideLst xmlns:p15="http://schemas.microsoft.com/office/powerpoint/2012/main">
        <p15:guide id="1" orient="horz" pos="865" userDrawn="1">
          <p15:clr>
            <a:srgbClr val="00000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14" name="Hvid baggrund"/>
          <p:cNvSpPr/>
          <p:nvPr userDrawn="1"/>
        </p:nvSpPr>
        <p:spPr bwMode="auto">
          <a:xfrm>
            <a:off x="0" y="0"/>
            <a:ext cx="12193200" cy="5911200"/>
          </a:xfrm>
          <a:prstGeom prst="rect">
            <a:avLst/>
          </a:prstGeom>
          <a:solidFill>
            <a:schemeClr val="bg1"/>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5" name="Black Rectangle"/>
          <p:cNvSpPr/>
          <p:nvPr userDrawn="1"/>
        </p:nvSpPr>
        <p:spPr>
          <a:xfrm>
            <a:off x="990000" y="1045684"/>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2" name="Title 1"/>
          <p:cNvSpPr>
            <a:spLocks noGrp="1"/>
          </p:cNvSpPr>
          <p:nvPr>
            <p:ph type="title" hasCustomPrompt="1"/>
          </p:nvPr>
        </p:nvSpPr>
        <p:spPr>
          <a:xfrm>
            <a:off x="316800" y="230400"/>
            <a:ext cx="5644263" cy="752400"/>
          </a:xfrm>
        </p:spPr>
        <p:txBody>
          <a:bodyPr anchor="t" anchorCtr="0"/>
          <a:lstStyle>
            <a:lvl1pPr>
              <a:defRPr/>
            </a:lvl1pPr>
          </a:lstStyle>
          <a:p>
            <a:r>
              <a:rPr lang="en-GB" dirty="0"/>
              <a:t>Insert title</a:t>
            </a:r>
            <a:endParaRPr lang="en-GB"/>
          </a:p>
        </p:txBody>
      </p:sp>
      <p:sp>
        <p:nvSpPr>
          <p:cNvPr id="10" name="Text Placeholder 2"/>
          <p:cNvSpPr>
            <a:spLocks noGrp="1"/>
          </p:cNvSpPr>
          <p:nvPr>
            <p:ph type="body" sz="quarter" idx="14"/>
          </p:nvPr>
        </p:nvSpPr>
        <p:spPr>
          <a:xfrm>
            <a:off x="985838" y="1371600"/>
            <a:ext cx="4975225" cy="4525964"/>
          </a:xfrm>
        </p:spPr>
        <p:txBody>
          <a:bodyPr/>
          <a:lstStyle>
            <a:lvl1pPr marL="0" indent="0">
              <a:buFont typeface="Calibri" panose="020F0502020204030204" pitchFamily="34" charset="0"/>
              <a:buChar char="​"/>
              <a:defRPr/>
            </a:lvl1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p:txBody>
      </p:sp>
      <p:sp>
        <p:nvSpPr>
          <p:cNvPr id="7" name="Picture Placeholder 3"/>
          <p:cNvSpPr>
            <a:spLocks noGrp="1"/>
          </p:cNvSpPr>
          <p:nvPr>
            <p:ph type="pic" sz="quarter" idx="13" hasCustomPrompt="1"/>
          </p:nvPr>
        </p:nvSpPr>
        <p:spPr>
          <a:xfrm>
            <a:off x="6230198" y="315913"/>
            <a:ext cx="5644110" cy="5581650"/>
          </a:xfrm>
        </p:spPr>
        <p:txBody>
          <a:bodyPr/>
          <a:lstStyle>
            <a:lvl1pPr marL="0" indent="0">
              <a:buNone/>
              <a:defRPr b="0"/>
            </a:lvl1pPr>
          </a:lstStyle>
          <a:p>
            <a:r>
              <a:rPr lang="en-GB" dirty="0"/>
              <a:t>Click here and add image via Templafy Image Library</a:t>
            </a:r>
            <a:endParaRPr lang="en-GB"/>
          </a:p>
        </p:txBody>
      </p:sp>
      <p:sp>
        <p:nvSpPr>
          <p:cNvPr id="9" name="TextBox 8"/>
          <p:cNvSpPr txBox="1"/>
          <p:nvPr userDrawn="1"/>
        </p:nvSpPr>
        <p:spPr>
          <a:xfrm>
            <a:off x="-1973598" y="340161"/>
            <a:ext cx="1825892" cy="307777"/>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én linje</a:t>
            </a:r>
            <a:endParaRPr lang="en-GB"/>
          </a:p>
          <a:p>
            <a:pPr algn="r">
              <a:lnSpc>
                <a:spcPct val="100000"/>
              </a:lnSpc>
            </a:pPr>
            <a:r>
              <a:rPr lang="en-GB" sz="1000" noProof="1">
                <a:solidFill>
                  <a:schemeClr val="tx1">
                    <a:lumMod val="75000"/>
                    <a:lumOff val="25000"/>
                  </a:schemeClr>
                </a:solidFill>
              </a:rPr>
              <a:t>Light eller AU Passata Bold</a:t>
            </a:r>
            <a:endParaRPr lang="en-GB" sz="4799" dirty="0"/>
          </a:p>
        </p:txBody>
      </p:sp>
      <p:sp>
        <p:nvSpPr>
          <p:cNvPr id="8" name="Slide Number Placeholder 7"/>
          <p:cNvSpPr>
            <a:spLocks noGrp="1"/>
          </p:cNvSpPr>
          <p:nvPr>
            <p:ph type="sldNum" sz="quarter" idx="17"/>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5" name="Date Placeholder 4" hidden="1"/>
          <p:cNvSpPr>
            <a:spLocks noGrp="1"/>
          </p:cNvSpPr>
          <p:nvPr>
            <p:ph type="dt" sz="half" idx="15"/>
          </p:nvPr>
        </p:nvSpPr>
        <p:spPr/>
        <p:txBody>
          <a:bodyPr/>
          <a:lstStyle/>
          <a:p>
            <a:fld id="{F5516EC2-FD82-4614-ABD1-F30BCA2A54FC}" type="datetime1">
              <a:rPr lang="en-GB" smtClean="0"/>
              <a:t>19/02/2026</a:t>
            </a:fld>
            <a:r>
              <a:rPr lang="en-GB"/>
              <a:t>04/04/2023</a:t>
            </a:r>
            <a:endParaRPr lang="en-GB" dirty="0"/>
          </a:p>
        </p:txBody>
      </p:sp>
      <p:sp>
        <p:nvSpPr>
          <p:cNvPr id="6" name="Footer Placeholder 5" hidden="1"/>
          <p:cNvSpPr>
            <a:spLocks noGrp="1"/>
          </p:cNvSpPr>
          <p:nvPr>
            <p:ph type="ftr" sz="quarter" idx="16"/>
          </p:nvPr>
        </p:nvSpPr>
        <p:spPr/>
        <p:txBody>
          <a:bodyPr/>
          <a:lstStyle/>
          <a:p>
            <a:endParaRPr lang="en-GB" dirty="0"/>
          </a:p>
        </p:txBody>
      </p:sp>
    </p:spTree>
    <p:extLst>
      <p:ext uri="{BB962C8B-B14F-4D97-AF65-F5344CB8AC3E}">
        <p14:creationId xmlns:p14="http://schemas.microsoft.com/office/powerpoint/2010/main" val="3999787102"/>
      </p:ext>
    </p:extLst>
  </p:cSld>
  <p:clrMapOvr>
    <a:masterClrMapping/>
  </p:clrMapOvr>
  <p:extLst>
    <p:ext uri="{DCECCB84-F9BA-43D5-87BE-67443E8EF086}">
      <p15:sldGuideLst xmlns:p15="http://schemas.microsoft.com/office/powerpoint/2012/main">
        <p15:guide id="1" pos="3924" userDrawn="1">
          <p15:clr>
            <a:srgbClr val="A4A3A4"/>
          </p15:clr>
        </p15:guide>
        <p15:guide id="2" pos="3755"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ersonal information">
    <p:spTree>
      <p:nvGrpSpPr>
        <p:cNvPr id="1" name=""/>
        <p:cNvGrpSpPr/>
        <p:nvPr/>
      </p:nvGrpSpPr>
      <p:grpSpPr>
        <a:xfrm>
          <a:off x="0" y="0"/>
          <a:ext cx="0" cy="0"/>
          <a:chOff x="0" y="0"/>
          <a:chExt cx="0" cy="0"/>
        </a:xfrm>
      </p:grpSpPr>
      <p:sp>
        <p:nvSpPr>
          <p:cNvPr id="14" name="Hvid baggrund"/>
          <p:cNvSpPr/>
          <p:nvPr userDrawn="1"/>
        </p:nvSpPr>
        <p:spPr bwMode="auto">
          <a:xfrm>
            <a:off x="0" y="0"/>
            <a:ext cx="12193200" cy="5911011"/>
          </a:xfrm>
          <a:prstGeom prst="rect">
            <a:avLst/>
          </a:prstGeom>
          <a:solidFill>
            <a:schemeClr val="bg1"/>
          </a:solidFill>
          <a:ln w="1778"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GB" sz="1600" b="0" i="0" u="none" strike="noStrike" cap="none" normalizeH="0" baseline="0" dirty="0" err="1">
              <a:ln>
                <a:noFill/>
              </a:ln>
              <a:solidFill>
                <a:schemeClr val="bg1"/>
              </a:solidFill>
              <a:effectLst/>
              <a:latin typeface="AU Passata" pitchFamily="34" charset="0"/>
            </a:endParaRPr>
          </a:p>
        </p:txBody>
      </p:sp>
      <p:sp>
        <p:nvSpPr>
          <p:cNvPr id="15" name="Black Rectangle"/>
          <p:cNvSpPr/>
          <p:nvPr userDrawn="1"/>
        </p:nvSpPr>
        <p:spPr>
          <a:xfrm>
            <a:off x="1001075" y="2694542"/>
            <a:ext cx="647831" cy="4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4799" dirty="0"/>
          </a:p>
          <a:p>
            <a:pPr algn="ctr"/>
            <a:endParaRPr lang="en-GB" sz="4799" dirty="0"/>
          </a:p>
        </p:txBody>
      </p:sp>
      <p:sp>
        <p:nvSpPr>
          <p:cNvPr id="2" name="Title 1"/>
          <p:cNvSpPr>
            <a:spLocks noGrp="1"/>
          </p:cNvSpPr>
          <p:nvPr>
            <p:ph type="title"/>
          </p:nvPr>
        </p:nvSpPr>
        <p:spPr>
          <a:xfrm>
            <a:off x="985838" y="1484784"/>
            <a:ext cx="4975225" cy="971980"/>
          </a:xfrm>
        </p:spPr>
        <p:txBody>
          <a:bodyPr anchor="b" anchorCtr="0"/>
          <a:lstStyle>
            <a:lvl1pPr>
              <a:lnSpc>
                <a:spcPct val="95000"/>
              </a:lnSpc>
              <a:defRPr sz="3000">
                <a:latin typeface="+mn-lt"/>
              </a:defRPr>
            </a:lvl1pPr>
          </a:lstStyle>
          <a:p>
            <a:r>
              <a:rPr lang="en-GB" dirty="0"/>
              <a:t>Click to edit Master title style</a:t>
            </a:r>
            <a:endParaRPr lang="en-GB"/>
          </a:p>
        </p:txBody>
      </p:sp>
      <p:sp>
        <p:nvSpPr>
          <p:cNvPr id="10" name="Text Placeholder 2"/>
          <p:cNvSpPr>
            <a:spLocks noGrp="1"/>
          </p:cNvSpPr>
          <p:nvPr>
            <p:ph type="body" sz="quarter" idx="14"/>
          </p:nvPr>
        </p:nvSpPr>
        <p:spPr>
          <a:xfrm>
            <a:off x="985838" y="3010711"/>
            <a:ext cx="4975225" cy="1858449"/>
          </a:xfrm>
        </p:spPr>
        <p:txBody>
          <a:bodyPr/>
          <a:lstStyle>
            <a:lvl1pPr marL="0" indent="0">
              <a:buFont typeface="Calibri" panose="020F0502020204030204" pitchFamily="34" charset="0"/>
              <a:buChar char="​"/>
              <a:defRPr/>
            </a:lvl1pPr>
            <a:lvl5pPr>
              <a:defRPr/>
            </a:lvl5pPr>
          </a:lstStyle>
          <a:p>
            <a:pPr lvl="0"/>
            <a:r>
              <a:rPr lang="en-GB" dirty="0"/>
              <a:t>Click to edit Master text styles</a:t>
            </a:r>
            <a:endParaRPr lang="en-GB"/>
          </a:p>
          <a:p>
            <a:pPr lvl="1"/>
            <a:r>
              <a:rPr lang="en-GB" dirty="0"/>
              <a:t>Second level</a:t>
            </a:r>
            <a:endParaRPr lang="en-GB"/>
          </a:p>
          <a:p>
            <a:pPr lvl="2"/>
            <a:r>
              <a:rPr lang="en-GB" dirty="0"/>
              <a:t>Third level</a:t>
            </a:r>
            <a:endParaRPr lang="en-GB"/>
          </a:p>
          <a:p>
            <a:pPr lvl="3"/>
            <a:r>
              <a:rPr lang="en-GB" dirty="0"/>
              <a:t>Fourth level</a:t>
            </a:r>
            <a:endParaRPr lang="en-GB"/>
          </a:p>
          <a:p>
            <a:pPr lvl="4"/>
            <a:r>
              <a:rPr lang="en-GB" dirty="0"/>
              <a:t>Fifth level</a:t>
            </a:r>
            <a:endParaRPr lang="en-GB"/>
          </a:p>
          <a:p>
            <a:pPr lvl="5"/>
            <a:r>
              <a:rPr lang="en-GB" dirty="0"/>
              <a:t>6</a:t>
            </a:r>
            <a:endParaRPr lang="en-GB"/>
          </a:p>
        </p:txBody>
      </p:sp>
      <p:sp>
        <p:nvSpPr>
          <p:cNvPr id="7" name="Picture Placeholder 3"/>
          <p:cNvSpPr>
            <a:spLocks noGrp="1"/>
          </p:cNvSpPr>
          <p:nvPr>
            <p:ph type="pic" sz="quarter" idx="13" hasCustomPrompt="1"/>
          </p:nvPr>
        </p:nvSpPr>
        <p:spPr>
          <a:xfrm>
            <a:off x="6231600" y="315913"/>
            <a:ext cx="5644800" cy="5583600"/>
          </a:xfrm>
        </p:spPr>
        <p:txBody>
          <a:bodyPr/>
          <a:lstStyle>
            <a:lvl1pPr marL="0" indent="0">
              <a:buNone/>
              <a:defRPr b="0"/>
            </a:lvl1pPr>
          </a:lstStyle>
          <a:p>
            <a:r>
              <a:rPr lang="en-GB" dirty="0"/>
              <a:t>Click here and add image via Templafy Image Library</a:t>
            </a:r>
            <a:endParaRPr lang="en-GB"/>
          </a:p>
        </p:txBody>
      </p:sp>
      <p:sp>
        <p:nvSpPr>
          <p:cNvPr id="9" name="TextBox 8"/>
          <p:cNvSpPr txBox="1"/>
          <p:nvPr userDrawn="1"/>
        </p:nvSpPr>
        <p:spPr>
          <a:xfrm>
            <a:off x="-1973598" y="1780882"/>
            <a:ext cx="1825892" cy="153888"/>
          </a:xfrm>
          <a:prstGeom prst="rect">
            <a:avLst/>
          </a:prstGeom>
          <a:noFill/>
        </p:spPr>
        <p:txBody>
          <a:bodyPr wrap="square" lIns="0" tIns="0" rIns="0" bIns="0" rtlCol="0">
            <a:spAutoFit/>
          </a:bodyPr>
          <a:lstStyle/>
          <a:p>
            <a:pPr algn="r">
              <a:lnSpc>
                <a:spcPct val="100000"/>
              </a:lnSpc>
            </a:pPr>
            <a:r>
              <a:rPr lang="en-GB" sz="1000" noProof="1">
                <a:solidFill>
                  <a:schemeClr val="tx1">
                    <a:lumMod val="75000"/>
                    <a:lumOff val="25000"/>
                  </a:schemeClr>
                </a:solidFill>
              </a:rPr>
              <a:t>Overskrift to</a:t>
            </a:r>
            <a:r>
              <a:rPr lang="en-GB" sz="1000" baseline="0" noProof="1">
                <a:solidFill>
                  <a:schemeClr val="tx1">
                    <a:lumMod val="75000"/>
                    <a:lumOff val="25000"/>
                  </a:schemeClr>
                </a:solidFill>
              </a:rPr>
              <a:t> linjer</a:t>
            </a:r>
            <a:endParaRPr lang="en-GB"/>
          </a:p>
        </p:txBody>
      </p:sp>
      <p:sp>
        <p:nvSpPr>
          <p:cNvPr id="8" name="Slide Number Placeholder 7"/>
          <p:cNvSpPr>
            <a:spLocks noGrp="1"/>
          </p:cNvSpPr>
          <p:nvPr>
            <p:ph type="sldNum" sz="quarter" idx="17"/>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5" name="Date Placeholder 4" hidden="1"/>
          <p:cNvSpPr>
            <a:spLocks noGrp="1"/>
          </p:cNvSpPr>
          <p:nvPr>
            <p:ph type="dt" sz="half" idx="15"/>
          </p:nvPr>
        </p:nvSpPr>
        <p:spPr/>
        <p:txBody>
          <a:bodyPr/>
          <a:lstStyle/>
          <a:p>
            <a:fld id="{71A21C2A-8B00-483A-B32F-DAEAF65F0D1A}" type="datetime1">
              <a:rPr lang="en-GB" smtClean="0"/>
              <a:t>19/02/2026</a:t>
            </a:fld>
            <a:r>
              <a:rPr lang="en-GB"/>
              <a:t>04/04/2023</a:t>
            </a:r>
            <a:endParaRPr lang="en-GB" dirty="0"/>
          </a:p>
        </p:txBody>
      </p:sp>
      <p:sp>
        <p:nvSpPr>
          <p:cNvPr id="6" name="Footer Placeholder 5" hidden="1"/>
          <p:cNvSpPr>
            <a:spLocks noGrp="1"/>
          </p:cNvSpPr>
          <p:nvPr>
            <p:ph type="ftr" sz="quarter" idx="16"/>
          </p:nvPr>
        </p:nvSpPr>
        <p:spPr/>
        <p:txBody>
          <a:bodyPr/>
          <a:lstStyle/>
          <a:p>
            <a:endParaRPr lang="en-GB" dirty="0"/>
          </a:p>
        </p:txBody>
      </p:sp>
    </p:spTree>
    <p:extLst>
      <p:ext uri="{BB962C8B-B14F-4D97-AF65-F5344CB8AC3E}">
        <p14:creationId xmlns:p14="http://schemas.microsoft.com/office/powerpoint/2010/main" val="4270316488"/>
      </p:ext>
    </p:extLst>
  </p:cSld>
  <p:clrMapOvr>
    <a:masterClrMapping/>
  </p:clrMapOvr>
  <p:extLst>
    <p:ext uri="{DCECCB84-F9BA-43D5-87BE-67443E8EF086}">
      <p15:sldGuideLst xmlns:p15="http://schemas.microsoft.com/office/powerpoint/2012/main">
        <p15:guide id="1" pos="3930" userDrawn="1">
          <p15:clr>
            <a:srgbClr val="A4A3A4"/>
          </p15:clr>
        </p15:guide>
        <p15:guide id="2" pos="3755" userDrawn="1">
          <p15:clr>
            <a:srgbClr val="A4A3A4"/>
          </p15:clr>
        </p15:guide>
        <p15:guide id="3" orient="horz" pos="3069" userDrawn="1">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5" name="Picture Placeholder 1"/>
          <p:cNvSpPr>
            <a:spLocks noGrp="1"/>
          </p:cNvSpPr>
          <p:nvPr>
            <p:ph type="pic" sz="quarter" idx="11" hasCustomPrompt="1"/>
          </p:nvPr>
        </p:nvSpPr>
        <p:spPr>
          <a:xfrm>
            <a:off x="316800" y="316800"/>
            <a:ext cx="115596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8" name="Slide Number Placeholder 7"/>
          <p:cNvSpPr>
            <a:spLocks noGrp="1"/>
          </p:cNvSpPr>
          <p:nvPr>
            <p:ph type="sldNum" sz="quarter" idx="14"/>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6" name="Date Placeholder 5" hidden="1"/>
          <p:cNvSpPr>
            <a:spLocks noGrp="1"/>
          </p:cNvSpPr>
          <p:nvPr>
            <p:ph type="dt" sz="half" idx="12"/>
          </p:nvPr>
        </p:nvSpPr>
        <p:spPr/>
        <p:txBody>
          <a:bodyPr/>
          <a:lstStyle/>
          <a:p>
            <a:fld id="{8D328B29-B038-40CF-9DD2-07B4D01E5EE2}" type="datetime1">
              <a:rPr lang="en-GB" smtClean="0"/>
              <a:t>19/02/2026</a:t>
            </a:fld>
            <a:r>
              <a:rPr lang="en-GB"/>
              <a:t>04/04/2023</a:t>
            </a:r>
            <a:endParaRPr lang="en-GB" dirty="0"/>
          </a:p>
        </p:txBody>
      </p:sp>
      <p:sp>
        <p:nvSpPr>
          <p:cNvPr id="7" name="Footer Placeholder 6" hidden="1"/>
          <p:cNvSpPr>
            <a:spLocks noGrp="1"/>
          </p:cNvSpPr>
          <p:nvPr>
            <p:ph type="ftr" sz="quarter" idx="13"/>
          </p:nvPr>
        </p:nvSpPr>
        <p:spPr/>
        <p:txBody>
          <a:bodyPr/>
          <a:lstStyle/>
          <a:p>
            <a:endParaRPr lang="en-GB" dirty="0"/>
          </a:p>
        </p:txBody>
      </p:sp>
    </p:spTree>
    <p:extLst>
      <p:ext uri="{BB962C8B-B14F-4D97-AF65-F5344CB8AC3E}">
        <p14:creationId xmlns:p14="http://schemas.microsoft.com/office/powerpoint/2010/main" val="307761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pictures">
    <p:spTree>
      <p:nvGrpSpPr>
        <p:cNvPr id="1" name=""/>
        <p:cNvGrpSpPr/>
        <p:nvPr/>
      </p:nvGrpSpPr>
      <p:grpSpPr>
        <a:xfrm>
          <a:off x="0" y="0"/>
          <a:ext cx="0" cy="0"/>
          <a:chOff x="0" y="0"/>
          <a:chExt cx="0" cy="0"/>
        </a:xfrm>
      </p:grpSpPr>
      <p:sp>
        <p:nvSpPr>
          <p:cNvPr id="4" name="Picture Placeholder 1"/>
          <p:cNvSpPr>
            <a:spLocks noGrp="1"/>
          </p:cNvSpPr>
          <p:nvPr>
            <p:ph type="pic" sz="quarter" idx="11" hasCustomPrompt="1"/>
          </p:nvPr>
        </p:nvSpPr>
        <p:spPr>
          <a:xfrm>
            <a:off x="316800" y="316800"/>
            <a:ext cx="5644800" cy="5583600"/>
          </a:xfrm>
          <a:solidFill>
            <a:schemeClr val="bg1"/>
          </a:solidFill>
        </p:spPr>
        <p:txBody>
          <a:bodyPr/>
          <a:lstStyle>
            <a:lvl1pPr marL="0" indent="0">
              <a:buFontTx/>
              <a:buNone/>
              <a:defRPr b="0"/>
            </a:lvl1pPr>
          </a:lstStyle>
          <a:p>
            <a:r>
              <a:rPr lang="en-GB" dirty="0"/>
              <a:t>Click here and add image via Templafy Image Library</a:t>
            </a:r>
            <a:endParaRPr lang="en-GB"/>
          </a:p>
        </p:txBody>
      </p:sp>
      <p:sp>
        <p:nvSpPr>
          <p:cNvPr id="5" name="Picture Placeholder 2"/>
          <p:cNvSpPr>
            <a:spLocks noGrp="1"/>
          </p:cNvSpPr>
          <p:nvPr>
            <p:ph type="pic" sz="quarter" idx="12" hasCustomPrompt="1"/>
          </p:nvPr>
        </p:nvSpPr>
        <p:spPr>
          <a:xfrm>
            <a:off x="6231600" y="316800"/>
            <a:ext cx="5644800" cy="5583600"/>
          </a:xfrm>
        </p:spPr>
        <p:txBody>
          <a:bodyPr/>
          <a:lstStyle>
            <a:lvl1pPr marL="0" indent="0">
              <a:buFontTx/>
              <a:buNone/>
              <a:defRPr b="0"/>
            </a:lvl1pPr>
          </a:lstStyle>
          <a:p>
            <a:r>
              <a:rPr lang="en-GB" dirty="0"/>
              <a:t>Click here and add image via Templafy Image Library</a:t>
            </a:r>
            <a:endParaRPr lang="en-GB"/>
          </a:p>
        </p:txBody>
      </p:sp>
      <p:sp>
        <p:nvSpPr>
          <p:cNvPr id="9" name="Slide Number Placeholder 8"/>
          <p:cNvSpPr>
            <a:spLocks noGrp="1"/>
          </p:cNvSpPr>
          <p:nvPr>
            <p:ph type="sldNum" sz="quarter" idx="15"/>
          </p:nvPr>
        </p:nvSpPr>
        <p:spPr>
          <a:xfrm>
            <a:off x="11807992" y="6581497"/>
            <a:ext cx="252000" cy="153888"/>
          </a:xfrm>
        </p:spPr>
        <p:txBody>
          <a:bodyPr/>
          <a:lstStyle/>
          <a:p>
            <a:pPr>
              <a:defRPr/>
            </a:pPr>
            <a:fld id="{E90C1E0A-682D-40DC-B1EA-26C007FDC330}" type="slidenum">
              <a:rPr lang="en-GB" smtClean="0"/>
              <a:pPr>
                <a:defRPr/>
              </a:pPr>
              <a:t>‹nr.›</a:t>
            </a:fld>
            <a:endParaRPr lang="en-GB" dirty="0"/>
          </a:p>
        </p:txBody>
      </p:sp>
      <p:sp>
        <p:nvSpPr>
          <p:cNvPr id="7" name="Date Placeholder 6" hidden="1"/>
          <p:cNvSpPr>
            <a:spLocks noGrp="1"/>
          </p:cNvSpPr>
          <p:nvPr>
            <p:ph type="dt" sz="half" idx="13"/>
          </p:nvPr>
        </p:nvSpPr>
        <p:spPr/>
        <p:txBody>
          <a:bodyPr/>
          <a:lstStyle/>
          <a:p>
            <a:fld id="{AF088C42-91ED-49D8-9DED-67176560C6C2}" type="datetime1">
              <a:rPr lang="en-GB" smtClean="0"/>
              <a:t>19/02/2026</a:t>
            </a:fld>
            <a:r>
              <a:rPr lang="en-GB"/>
              <a:t>04/04/2023</a:t>
            </a:r>
            <a:endParaRPr lang="en-GB" dirty="0"/>
          </a:p>
        </p:txBody>
      </p:sp>
      <p:sp>
        <p:nvSpPr>
          <p:cNvPr id="8" name="Footer Placeholder 7" hidden="1"/>
          <p:cNvSpPr>
            <a:spLocks noGrp="1"/>
          </p:cNvSpPr>
          <p:nvPr>
            <p:ph type="ftr" sz="quarter" idx="14"/>
          </p:nvPr>
        </p:nvSpPr>
        <p:spPr/>
        <p:txBody>
          <a:bodyPr/>
          <a:lstStyle/>
          <a:p>
            <a:endParaRPr lang="en-GB" dirty="0"/>
          </a:p>
        </p:txBody>
      </p:sp>
    </p:spTree>
    <p:extLst>
      <p:ext uri="{BB962C8B-B14F-4D97-AF65-F5344CB8AC3E}">
        <p14:creationId xmlns:p14="http://schemas.microsoft.com/office/powerpoint/2010/main" val="2087004173"/>
      </p:ext>
    </p:extLst>
  </p:cSld>
  <p:clrMapOvr>
    <a:masterClrMapping/>
  </p:clrMapOvr>
  <p:extLst>
    <p:ext uri="{DCECCB84-F9BA-43D5-87BE-67443E8EF086}">
      <p15:sldGuideLst xmlns:p15="http://schemas.microsoft.com/office/powerpoint/2012/main">
        <p15:guide id="1" pos="3924" userDrawn="1">
          <p15:clr>
            <a:srgbClr val="A4A3A4"/>
          </p15:clr>
        </p15:guide>
        <p15:guide id="2" pos="3754" userDrawn="1">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27" name="Placeholder title 1"/>
          <p:cNvSpPr>
            <a:spLocks noGrp="1" noChangeArrowheads="1"/>
          </p:cNvSpPr>
          <p:nvPr>
            <p:ph type="title"/>
          </p:nvPr>
        </p:nvSpPr>
        <p:spPr bwMode="auto">
          <a:xfrm>
            <a:off x="315913" y="149115"/>
            <a:ext cx="11557000" cy="130932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noProof="0" dirty="0"/>
              <a:t>Click to edit Master title style</a:t>
            </a:r>
            <a:endParaRPr lang="en-GB"/>
          </a:p>
        </p:txBody>
      </p:sp>
      <p:sp>
        <p:nvSpPr>
          <p:cNvPr id="1028" name="Rectangle 2"/>
          <p:cNvSpPr>
            <a:spLocks noGrp="1" noChangeArrowheads="1"/>
          </p:cNvSpPr>
          <p:nvPr>
            <p:ph type="body" idx="1"/>
          </p:nvPr>
        </p:nvSpPr>
        <p:spPr bwMode="auto">
          <a:xfrm>
            <a:off x="985838" y="1960079"/>
            <a:ext cx="10220325" cy="393748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noProof="0" dirty="0"/>
              <a:t>Click to edit Master text styles</a:t>
            </a:r>
            <a:endParaRPr lang="en-GB"/>
          </a:p>
          <a:p>
            <a:pPr lvl="1"/>
            <a:r>
              <a:rPr lang="en-GB" noProof="0" dirty="0"/>
              <a:t>Second level</a:t>
            </a:r>
            <a:endParaRPr lang="en-GB"/>
          </a:p>
          <a:p>
            <a:pPr lvl="2"/>
            <a:r>
              <a:rPr lang="en-GB" noProof="0" dirty="0"/>
              <a:t>Third level</a:t>
            </a:r>
            <a:endParaRPr lang="en-GB"/>
          </a:p>
          <a:p>
            <a:pPr lvl="3"/>
            <a:r>
              <a:rPr lang="en-GB" noProof="0" dirty="0"/>
              <a:t>Fourth level</a:t>
            </a:r>
            <a:endParaRPr lang="en-GB"/>
          </a:p>
          <a:p>
            <a:pPr lvl="4"/>
            <a:r>
              <a:rPr lang="en-GB" noProof="0" dirty="0"/>
              <a:t>Fifth level</a:t>
            </a:r>
            <a:endParaRPr lang="en-GB"/>
          </a:p>
          <a:p>
            <a:pPr lvl="5"/>
            <a:r>
              <a:rPr lang="en-GB" noProof="0" dirty="0"/>
              <a:t>6 level</a:t>
            </a:r>
            <a:endParaRPr lang="en-GB"/>
          </a:p>
          <a:p>
            <a:pPr lvl="6"/>
            <a:r>
              <a:rPr lang="en-GB" noProof="0" dirty="0"/>
              <a:t>7 level</a:t>
            </a:r>
            <a:endParaRPr lang="en-GB"/>
          </a:p>
          <a:p>
            <a:pPr lvl="7"/>
            <a:r>
              <a:rPr lang="en-GB" noProof="0" dirty="0"/>
              <a:t>8 level</a:t>
            </a:r>
            <a:endParaRPr lang="en-GB"/>
          </a:p>
          <a:p>
            <a:pPr lvl="8"/>
            <a:r>
              <a:rPr lang="en-GB" noProof="0" dirty="0"/>
              <a:t>9 level</a:t>
            </a:r>
            <a:endParaRPr lang="en-GB"/>
          </a:p>
        </p:txBody>
      </p:sp>
      <p:pic>
        <p:nvPicPr>
          <p:cNvPr id="215028929" name="SecondaryLogo_sort"/>
          <p:cNvPicPr>
            <a:picLocks noChangeAspect="1"/>
          </p:cNvPicPr>
          <p:nvPr/>
        </p:nvPicPr>
        <p:blipFill>
          <a:blip r:embed="rId22"/>
          <a:stretch>
            <a:fillRect/>
          </a:stretch>
        </p:blipFill>
        <p:spPr>
          <a:xfrm>
            <a:off x="10206000" y="5997600"/>
            <a:ext cx="1658237" cy="558000"/>
          </a:xfrm>
          <a:prstGeom prst="rect">
            <a:avLst/>
          </a:prstGeom>
        </p:spPr>
      </p:pic>
      <p:sp>
        <p:nvSpPr>
          <p:cNvPr id="19" name="FLD_Event"/>
          <p:cNvSpPr txBox="1">
            <a:spLocks noChangeArrowheads="1"/>
          </p:cNvSpPr>
          <p:nvPr userDrawn="1"/>
        </p:nvSpPr>
        <p:spPr bwMode="auto">
          <a:xfrm>
            <a:off x="3691333" y="5997600"/>
            <a:ext cx="2271840" cy="447676"/>
          </a:xfrm>
          <a:prstGeom prst="rect">
            <a:avLst/>
          </a:prstGeom>
          <a:noFill/>
          <a:ln w="1778" algn="ctr">
            <a:noFill/>
            <a:miter lim="800000"/>
            <a:headEnd/>
            <a:tailEnd/>
          </a:ln>
          <a:effectLst/>
        </p:spPr>
        <p:txBody>
          <a:bodyPr wrap="square" lIns="0" tIns="342000" rIns="0" bIns="0" anchor="t" anchorCtr="0">
            <a:spAutoFit/>
          </a:bodyPr>
          <a:lstStyle/>
          <a:p>
            <a:pPr algn="r">
              <a:lnSpc>
                <a:spcPct val="95000"/>
              </a:lnSpc>
              <a:defRPr/>
            </a:pPr>
            <a:endParaRPr lang="en-GB" sz="700" b="0" cap="all" baseline="0" dirty="0">
              <a:solidFill>
                <a:schemeClr val="tx1"/>
              </a:solidFill>
              <a:latin typeface="+mn-lt"/>
            </a:endParaRPr>
          </a:p>
        </p:txBody>
      </p:sp>
      <p:pic>
        <p:nvPicPr>
          <p:cNvPr id="7" name="Au logo"/>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02400" y="5999002"/>
            <a:ext cx="557570" cy="558000"/>
          </a:xfrm>
          <a:prstGeom prst="rect">
            <a:avLst/>
          </a:prstGeom>
        </p:spPr>
      </p:pic>
      <p:sp>
        <p:nvSpPr>
          <p:cNvPr id="25" name="OFF_logo2Computed"/>
          <p:cNvSpPr txBox="1">
            <a:spLocks noChangeArrowheads="1"/>
          </p:cNvSpPr>
          <p:nvPr userDrawn="1"/>
        </p:nvSpPr>
        <p:spPr bwMode="auto">
          <a:xfrm>
            <a:off x="972000" y="5997600"/>
            <a:ext cx="2350045" cy="676612"/>
          </a:xfrm>
          <a:prstGeom prst="rect">
            <a:avLst/>
          </a:prstGeom>
          <a:noFill/>
          <a:ln w="1778" algn="ctr">
            <a:noFill/>
            <a:miter lim="800000"/>
            <a:headEnd/>
            <a:tailEnd/>
          </a:ln>
          <a:effectLst/>
        </p:spPr>
        <p:txBody>
          <a:bodyPr wrap="square" lIns="0" tIns="583200" rIns="0" bIns="0">
            <a:spAutoFit/>
          </a:bodyPr>
          <a:lstStyle/>
          <a:p>
            <a:pPr>
              <a:lnSpc>
                <a:spcPct val="95000"/>
              </a:lnSpc>
              <a:defRPr/>
            </a:pPr>
            <a:endParaRPr lang="en-GB" sz="600" cap="all" spc="40" baseline="0" dirty="0">
              <a:solidFill>
                <a:schemeClr val="tx1"/>
              </a:solidFill>
              <a:latin typeface="AU Passata Light" pitchFamily="34" charset="0"/>
            </a:endParaRPr>
          </a:p>
        </p:txBody>
      </p:sp>
      <p:sp>
        <p:nvSpPr>
          <p:cNvPr id="26" name="OFF_logo1Computed"/>
          <p:cNvSpPr/>
          <p:nvPr userDrawn="1"/>
        </p:nvSpPr>
        <p:spPr bwMode="auto">
          <a:xfrm>
            <a:off x="971999" y="5997600"/>
            <a:ext cx="65" cy="451123"/>
          </a:xfrm>
          <a:prstGeom prst="rect">
            <a:avLst/>
          </a:prstGeom>
          <a:noFill/>
          <a:ln w="1778" cap="flat" cmpd="sng" algn="ctr">
            <a:noFill/>
            <a:prstDash val="solid"/>
            <a:round/>
            <a:headEnd type="none" w="med" len="med"/>
            <a:tailEnd type="none" w="med" len="med"/>
          </a:ln>
          <a:effectLst/>
        </p:spPr>
        <p:txBody>
          <a:bodyPr vert="horz" wrap="none" lIns="0" tIns="309600" rIns="0" bIns="0" numCol="1" rtlCol="0" anchor="t" anchorCtr="0" compatLnSpc="1">
            <a:prstTxWarp prst="textNoShape">
              <a:avLst/>
            </a:prstTxWarp>
            <a:spAutoFit/>
          </a:bodyPr>
          <a:lstStyle/>
          <a:p>
            <a:pPr marL="0" marR="0" indent="0" algn="l" defTabSz="914400" rtl="0" eaLnBrk="1" fontAlgn="base" latinLnBrk="0" hangingPunct="1">
              <a:lnSpc>
                <a:spcPct val="90000"/>
              </a:lnSpc>
              <a:spcBef>
                <a:spcPct val="0"/>
              </a:spcBef>
              <a:spcAft>
                <a:spcPct val="0"/>
              </a:spcAft>
              <a:buClrTx/>
              <a:buSzTx/>
              <a:buFont typeface="AU Passata" pitchFamily="34" charset="0"/>
              <a:buNone/>
              <a:tabLst/>
            </a:pPr>
            <a:r>
              <a:rPr kumimoji="0" lang="en-GB" sz="1000" b="0" i="0" u="none" strike="noStrike" cap="all" normalizeH="0" baseline="0" noProof="1">
                <a:ln>
                  <a:noFill/>
                </a:ln>
                <a:solidFill>
                  <a:schemeClr val="tx1"/>
                </a:solidFill>
                <a:effectLst/>
                <a:latin typeface="AU Passata" pitchFamily="34" charset="0"/>
              </a:rPr>
              <a:t>Aarhus
University</a:t>
            </a:r>
          </a:p>
        </p:txBody>
      </p:sp>
      <p:sp>
        <p:nvSpPr>
          <p:cNvPr id="1030" name="Sidetal"/>
          <p:cNvSpPr>
            <a:spLocks noGrp="1" noChangeArrowheads="1"/>
          </p:cNvSpPr>
          <p:nvPr>
            <p:ph type="sldNum" sz="quarter" idx="4"/>
          </p:nvPr>
        </p:nvSpPr>
        <p:spPr bwMode="auto">
          <a:xfrm>
            <a:off x="11807992" y="6581497"/>
            <a:ext cx="252000" cy="13542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lnSpc>
                <a:spcPts val="1200"/>
              </a:lnSpc>
              <a:buFontTx/>
              <a:buNone/>
              <a:defRPr sz="700" spc="40" baseline="0">
                <a:solidFill>
                  <a:schemeClr val="tx1"/>
                </a:solidFill>
                <a:latin typeface="+mn-lt"/>
              </a:defRPr>
            </a:lvl1pPr>
          </a:lstStyle>
          <a:p>
            <a:pPr>
              <a:defRPr/>
            </a:pPr>
            <a:fld id="{E90C1E0A-682D-40DC-B1EA-26C007FDC330}" type="slidenum">
              <a:rPr lang="en-GB" smtClean="0"/>
              <a:pPr>
                <a:defRPr/>
              </a:pPr>
              <a:t>‹nr.›</a:t>
            </a:fld>
            <a:endParaRPr lang="en-GB" dirty="0"/>
          </a:p>
        </p:txBody>
      </p:sp>
      <p:sp>
        <p:nvSpPr>
          <p:cNvPr id="2" name="Date Placeholder 1" hidden="1"/>
          <p:cNvSpPr>
            <a:spLocks noGrp="1"/>
          </p:cNvSpPr>
          <p:nvPr>
            <p:ph type="dt" sz="half" idx="2"/>
          </p:nvPr>
        </p:nvSpPr>
        <p:spPr>
          <a:xfrm>
            <a:off x="0" y="7020000"/>
            <a:ext cx="0" cy="0"/>
          </a:xfrm>
          <a:prstGeom prst="rect">
            <a:avLst/>
          </a:prstGeom>
        </p:spPr>
        <p:txBody>
          <a:bodyPr vert="horz" lIns="91440" tIns="45720" rIns="91440" bIns="45720" rtlCol="0" anchor="ctr"/>
          <a:lstStyle>
            <a:lvl1pPr algn="l">
              <a:defRPr sz="100">
                <a:noFill/>
              </a:defRPr>
            </a:lvl1pPr>
          </a:lstStyle>
          <a:p>
            <a:fld id="{35056222-8E55-4DEC-8FA2-E4BDBDFC35FF}" type="datetime1">
              <a:rPr lang="en-GB" smtClean="0"/>
              <a:t>19/02/2026</a:t>
            </a:fld>
            <a:r>
              <a:rPr lang="en-GB"/>
              <a:t>04/04/2023</a:t>
            </a:r>
          </a:p>
        </p:txBody>
      </p:sp>
      <p:sp>
        <p:nvSpPr>
          <p:cNvPr id="3" name="Footer Placeholder 2" hidden="1"/>
          <p:cNvSpPr>
            <a:spLocks noGrp="1"/>
          </p:cNvSpPr>
          <p:nvPr>
            <p:ph type="ftr" sz="quarter" idx="3"/>
          </p:nvPr>
        </p:nvSpPr>
        <p:spPr>
          <a:xfrm>
            <a:off x="0" y="7020000"/>
            <a:ext cx="0" cy="0"/>
          </a:xfrm>
          <a:prstGeom prst="rect">
            <a:avLst/>
          </a:prstGeom>
        </p:spPr>
        <p:txBody>
          <a:bodyPr vert="horz" lIns="91440" tIns="45720" rIns="91440" bIns="45720" rtlCol="0" anchor="ctr"/>
          <a:lstStyle>
            <a:lvl1pPr algn="ctr">
              <a:defRPr sz="100">
                <a:noFill/>
              </a:defRPr>
            </a:lvl1pPr>
          </a:lstStyle>
          <a:p>
            <a:endParaRPr lang="en-GB" dirty="0"/>
          </a:p>
        </p:txBody>
      </p:sp>
    </p:spTree>
  </p:cSld>
  <p:clrMap bg1="lt1" tx1="dk1" bg2="lt2" tx2="dk2" accent1="accent1" accent2="accent2" accent3="accent3" accent4="accent4" accent5="accent5" accent6="accent6" hlink="hlink" folHlink="folHlink"/>
  <p:sldLayoutIdLst>
    <p:sldLayoutId id="2147483659" r:id="rId1"/>
    <p:sldLayoutId id="2147483656" r:id="rId2"/>
    <p:sldLayoutId id="2147483673" r:id="rId3"/>
    <p:sldLayoutId id="2147483666" r:id="rId4"/>
    <p:sldLayoutId id="2147483662" r:id="rId5"/>
    <p:sldLayoutId id="2147483649" r:id="rId6"/>
    <p:sldLayoutId id="2147483669" r:id="rId7"/>
    <p:sldLayoutId id="2147483661" r:id="rId8"/>
    <p:sldLayoutId id="2147483668" r:id="rId9"/>
    <p:sldLayoutId id="2147483663" r:id="rId10"/>
    <p:sldLayoutId id="2147483670" r:id="rId11"/>
    <p:sldLayoutId id="2147483654" r:id="rId12"/>
    <p:sldLayoutId id="2147483664" r:id="rId13"/>
    <p:sldLayoutId id="2147483671" r:id="rId14"/>
    <p:sldLayoutId id="2147483650" r:id="rId15"/>
    <p:sldLayoutId id="2147483655" r:id="rId16"/>
    <p:sldLayoutId id="2147483651" r:id="rId17"/>
    <p:sldLayoutId id="2147483672" r:id="rId18"/>
    <p:sldLayoutId id="2147483678" r:id="rId19"/>
    <p:sldLayoutId id="2147483658" r:id="rId20"/>
  </p:sldLayoutIdLst>
  <p:hf sldNum="0" hdr="0" ftr="0" dt="0"/>
  <p:txStyles>
    <p:titleStyle>
      <a:lvl1pPr algn="l" rtl="0" eaLnBrk="1" fontAlgn="base" hangingPunct="1">
        <a:lnSpc>
          <a:spcPct val="89000"/>
        </a:lnSpc>
        <a:spcBef>
          <a:spcPct val="0"/>
        </a:spcBef>
        <a:spcAft>
          <a:spcPct val="0"/>
        </a:spcAft>
        <a:defRPr sz="4500" b="1" cap="all" baseline="0">
          <a:solidFill>
            <a:schemeClr val="tx1"/>
          </a:solidFill>
          <a:latin typeface="+mj-lt"/>
          <a:ea typeface="+mj-ea"/>
          <a:cs typeface="+mj-cs"/>
        </a:defRPr>
      </a:lvl1pPr>
      <a:lvl2pPr algn="l" rtl="0" eaLnBrk="1" fontAlgn="base" hangingPunct="1">
        <a:lnSpc>
          <a:spcPct val="83000"/>
        </a:lnSpc>
        <a:spcBef>
          <a:spcPct val="0"/>
        </a:spcBef>
        <a:spcAft>
          <a:spcPct val="0"/>
        </a:spcAft>
        <a:defRPr sz="4000">
          <a:solidFill>
            <a:schemeClr val="bg2"/>
          </a:solidFill>
          <a:latin typeface="AU Passata" pitchFamily="34" charset="0"/>
        </a:defRPr>
      </a:lvl2pPr>
      <a:lvl3pPr algn="l" rtl="0" eaLnBrk="1" fontAlgn="base" hangingPunct="1">
        <a:lnSpc>
          <a:spcPct val="83000"/>
        </a:lnSpc>
        <a:spcBef>
          <a:spcPct val="0"/>
        </a:spcBef>
        <a:spcAft>
          <a:spcPct val="0"/>
        </a:spcAft>
        <a:defRPr sz="4000">
          <a:solidFill>
            <a:schemeClr val="bg2"/>
          </a:solidFill>
          <a:latin typeface="AU Passata" pitchFamily="34" charset="0"/>
        </a:defRPr>
      </a:lvl3pPr>
      <a:lvl4pPr algn="l" rtl="0" eaLnBrk="1" fontAlgn="base" hangingPunct="1">
        <a:lnSpc>
          <a:spcPct val="83000"/>
        </a:lnSpc>
        <a:spcBef>
          <a:spcPct val="0"/>
        </a:spcBef>
        <a:spcAft>
          <a:spcPct val="0"/>
        </a:spcAft>
        <a:defRPr sz="4000">
          <a:solidFill>
            <a:schemeClr val="bg2"/>
          </a:solidFill>
          <a:latin typeface="AU Passata" pitchFamily="34" charset="0"/>
        </a:defRPr>
      </a:lvl4pPr>
      <a:lvl5pPr algn="l" rtl="0" eaLnBrk="1" fontAlgn="base" hangingPunct="1">
        <a:lnSpc>
          <a:spcPct val="83000"/>
        </a:lnSpc>
        <a:spcBef>
          <a:spcPct val="0"/>
        </a:spcBef>
        <a:spcAft>
          <a:spcPct val="0"/>
        </a:spcAft>
        <a:defRPr sz="4000">
          <a:solidFill>
            <a:schemeClr val="bg2"/>
          </a:solidFill>
          <a:latin typeface="AU Passata" pitchFamily="34" charset="0"/>
        </a:defRPr>
      </a:lvl5pPr>
      <a:lvl6pPr marL="457200" algn="l" rtl="0" eaLnBrk="1" fontAlgn="base" hangingPunct="1">
        <a:lnSpc>
          <a:spcPct val="83000"/>
        </a:lnSpc>
        <a:spcBef>
          <a:spcPct val="0"/>
        </a:spcBef>
        <a:spcAft>
          <a:spcPct val="0"/>
        </a:spcAft>
        <a:defRPr sz="4000">
          <a:solidFill>
            <a:schemeClr val="bg2"/>
          </a:solidFill>
          <a:latin typeface="AU Passata" pitchFamily="34" charset="0"/>
        </a:defRPr>
      </a:lvl6pPr>
      <a:lvl7pPr marL="914400" algn="l" rtl="0" eaLnBrk="1" fontAlgn="base" hangingPunct="1">
        <a:lnSpc>
          <a:spcPct val="83000"/>
        </a:lnSpc>
        <a:spcBef>
          <a:spcPct val="0"/>
        </a:spcBef>
        <a:spcAft>
          <a:spcPct val="0"/>
        </a:spcAft>
        <a:defRPr sz="4000">
          <a:solidFill>
            <a:schemeClr val="bg2"/>
          </a:solidFill>
          <a:latin typeface="AU Passata" pitchFamily="34" charset="0"/>
        </a:defRPr>
      </a:lvl7pPr>
      <a:lvl8pPr marL="1371600" algn="l" rtl="0" eaLnBrk="1" fontAlgn="base" hangingPunct="1">
        <a:lnSpc>
          <a:spcPct val="83000"/>
        </a:lnSpc>
        <a:spcBef>
          <a:spcPct val="0"/>
        </a:spcBef>
        <a:spcAft>
          <a:spcPct val="0"/>
        </a:spcAft>
        <a:defRPr sz="4000">
          <a:solidFill>
            <a:schemeClr val="bg2"/>
          </a:solidFill>
          <a:latin typeface="AU Passata" pitchFamily="34" charset="0"/>
        </a:defRPr>
      </a:lvl8pPr>
      <a:lvl9pPr marL="1828800" algn="l" rtl="0" eaLnBrk="1" fontAlgn="base" hangingPunct="1">
        <a:lnSpc>
          <a:spcPct val="83000"/>
        </a:lnSpc>
        <a:spcBef>
          <a:spcPct val="0"/>
        </a:spcBef>
        <a:spcAft>
          <a:spcPct val="0"/>
        </a:spcAft>
        <a:defRPr sz="4000">
          <a:solidFill>
            <a:schemeClr val="bg2"/>
          </a:solidFill>
          <a:latin typeface="AU Passata" pitchFamily="34" charset="0"/>
        </a:defRPr>
      </a:lvl9pPr>
    </p:titleStyle>
    <p:body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3715" userDrawn="1">
          <p15:clr>
            <a:srgbClr val="000000"/>
          </p15:clr>
        </p15:guide>
        <p15:guide id="5" orient="horz" pos="4131" userDrawn="1">
          <p15:clr>
            <a:srgbClr val="A4A3A4"/>
          </p15:clr>
        </p15:guide>
        <p15:guide id="6" pos="7479" userDrawn="1">
          <p15:clr>
            <a:srgbClr val="A4A3A4"/>
          </p15:clr>
        </p15:guide>
        <p15:guide id="7" orient="horz" pos="1234" userDrawn="1">
          <p15:clr>
            <a:srgbClr val="000000"/>
          </p15:clr>
        </p15:guide>
        <p15:guide id="8" pos="7059" userDrawn="1">
          <p15:clr>
            <a:srgbClr val="000000"/>
          </p15:clr>
        </p15:guide>
        <p15:guide id="9" pos="199" userDrawn="1">
          <p15:clr>
            <a:srgbClr val="A4A3A4"/>
          </p15:clr>
        </p15:guide>
        <p15:guide id="10" pos="621" userDrawn="1">
          <p15:clr>
            <a:srgbClr val="000000"/>
          </p15:clr>
        </p15:guide>
        <p15:guide id="11" orient="horz" pos="199"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notesSlide" Target="../notesSlides/notesSlide11.xml"/><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slideLayout" Target="../slideLayouts/slideLayout4.xml"/><Relationship Id="rId1" Type="http://schemas.openxmlformats.org/officeDocument/2006/relationships/tags" Target="../tags/tag1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3.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5.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17.xml"/><Relationship Id="rId7" Type="http://schemas.openxmlformats.org/officeDocument/2006/relationships/diagramColors" Target="../diagrams/colors3.xml"/><Relationship Id="rId2" Type="http://schemas.openxmlformats.org/officeDocument/2006/relationships/slideLayout" Target="../slideLayouts/slideLayout4.xml"/><Relationship Id="rId1" Type="http://schemas.openxmlformats.org/officeDocument/2006/relationships/tags" Target="../tags/tag17.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5.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5.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4.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4.xml"/><Relationship Id="rId1" Type="http://schemas.openxmlformats.org/officeDocument/2006/relationships/tags" Target="../tags/tag23.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Example pitch deck</a:t>
            </a:r>
          </a:p>
        </p:txBody>
      </p:sp>
      <p:sp>
        <p:nvSpPr>
          <p:cNvPr id="5" name="Content Placeholder 4"/>
          <p:cNvSpPr>
            <a:spLocks noGrp="1"/>
          </p:cNvSpPr>
          <p:nvPr>
            <p:ph idx="1"/>
          </p:nvPr>
        </p:nvSpPr>
        <p:spPr>
          <a:xfrm>
            <a:off x="985838" y="1373021"/>
            <a:ext cx="10220325" cy="3208107"/>
          </a:xfrm>
        </p:spPr>
        <p:txBody>
          <a:bodyPr/>
          <a:lstStyle/>
          <a:p>
            <a:pPr marL="342900" indent="-342900" algn="just">
              <a:buFont typeface="Calibri" panose="020F0502020204030204" pitchFamily="34" charset="0"/>
              <a:buChar char="›"/>
            </a:pPr>
            <a:r>
              <a:rPr lang="en-GB" dirty="0">
                <a:solidFill>
                  <a:schemeClr val="tx1">
                    <a:lumMod val="65000"/>
                    <a:lumOff val="35000"/>
                  </a:schemeClr>
                </a:solidFill>
              </a:rPr>
              <a:t>This pitch deck has been designed by the TTO Business Development team to be used for pitching of innovation projects. The template can act as a foundation for pitches to investors, collaborators, programs like Venture Lab or grants like Innoexplorer.</a:t>
            </a:r>
          </a:p>
          <a:p>
            <a:pPr marL="342900" indent="-342900" algn="just">
              <a:buFont typeface="Calibri" panose="020F0502020204030204" pitchFamily="34" charset="0"/>
              <a:buChar char="›"/>
            </a:pPr>
            <a:endParaRPr lang="en-GB" dirty="0">
              <a:solidFill>
                <a:schemeClr val="tx1">
                  <a:lumMod val="65000"/>
                  <a:lumOff val="35000"/>
                </a:schemeClr>
              </a:solidFill>
            </a:endParaRPr>
          </a:p>
          <a:p>
            <a:pPr marL="342900" indent="-342900" algn="just">
              <a:buFont typeface="Calibri" panose="020F0502020204030204" pitchFamily="34" charset="0"/>
              <a:buChar char="›"/>
            </a:pPr>
            <a:r>
              <a:rPr lang="en-GB" dirty="0">
                <a:solidFill>
                  <a:schemeClr val="tx1">
                    <a:lumMod val="65000"/>
                    <a:lumOff val="35000"/>
                  </a:schemeClr>
                </a:solidFill>
              </a:rPr>
              <a:t>The template should only be used as a starting point for your own pitch presentation. All projects are different, so we urge you adjust the pitch so it fits exactly your project.</a:t>
            </a:r>
          </a:p>
          <a:p>
            <a:pPr marL="342900" indent="-342900" algn="just">
              <a:buFont typeface="Calibri" panose="020F0502020204030204" pitchFamily="34" charset="0"/>
              <a:buChar char="›"/>
            </a:pPr>
            <a:endParaRPr lang="en-GB" dirty="0">
              <a:solidFill>
                <a:schemeClr val="tx1">
                  <a:lumMod val="65000"/>
                  <a:lumOff val="35000"/>
                </a:schemeClr>
              </a:solidFill>
            </a:endParaRPr>
          </a:p>
          <a:p>
            <a:pPr marL="342900" indent="-342900" algn="just">
              <a:buFont typeface="Calibri" panose="020F0502020204030204" pitchFamily="34" charset="0"/>
              <a:buChar char="›"/>
            </a:pPr>
            <a:r>
              <a:rPr lang="en-GB" dirty="0">
                <a:solidFill>
                  <a:schemeClr val="tx1">
                    <a:lumMod val="65000"/>
                    <a:lumOff val="35000"/>
                  </a:schemeClr>
                </a:solidFill>
              </a:rPr>
              <a:t>Each section of the template consists of a short description followed by a slide to  exemplify what information could be included in the section.</a:t>
            </a:r>
          </a:p>
        </p:txBody>
      </p:sp>
      <p:sp>
        <p:nvSpPr>
          <p:cNvPr id="2" name="TextBox 1"/>
          <p:cNvSpPr txBox="1"/>
          <p:nvPr/>
        </p:nvSpPr>
        <p:spPr>
          <a:xfrm>
            <a:off x="3429617" y="6251157"/>
            <a:ext cx="5328592" cy="175433"/>
          </a:xfrm>
          <a:prstGeom prst="rect">
            <a:avLst/>
          </a:prstGeom>
          <a:noFill/>
        </p:spPr>
        <p:txBody>
          <a:bodyPr wrap="square" lIns="0" tIns="0" rIns="0" bIns="0" rtlCol="0">
            <a:spAutoFit/>
          </a:bodyPr>
          <a:lstStyle/>
          <a:p>
            <a:pPr algn="ctr">
              <a:lnSpc>
                <a:spcPct val="95000"/>
              </a:lnSpc>
            </a:pPr>
            <a:r>
              <a:rPr lang="da-DK" sz="1200" dirty="0" err="1">
                <a:solidFill>
                  <a:schemeClr val="tx1">
                    <a:lumMod val="65000"/>
                    <a:lumOff val="35000"/>
                  </a:schemeClr>
                </a:solidFill>
                <a:latin typeface="+mn-lt"/>
              </a:rPr>
              <a:t>Produced</a:t>
            </a:r>
            <a:r>
              <a:rPr lang="da-DK" sz="1200" dirty="0">
                <a:solidFill>
                  <a:schemeClr val="tx1">
                    <a:lumMod val="65000"/>
                    <a:lumOff val="35000"/>
                  </a:schemeClr>
                </a:solidFill>
                <a:latin typeface="+mn-lt"/>
              </a:rPr>
              <a:t> by the TTO Business Development Team – </a:t>
            </a:r>
            <a:r>
              <a:rPr lang="da-DK" sz="1200" dirty="0" err="1">
                <a:solidFill>
                  <a:schemeClr val="tx1">
                    <a:lumMod val="65000"/>
                    <a:lumOff val="35000"/>
                  </a:schemeClr>
                </a:solidFill>
                <a:latin typeface="+mn-lt"/>
              </a:rPr>
              <a:t>updated</a:t>
            </a:r>
            <a:r>
              <a:rPr lang="da-DK" sz="1200" dirty="0">
                <a:solidFill>
                  <a:schemeClr val="tx1">
                    <a:lumMod val="65000"/>
                    <a:lumOff val="35000"/>
                  </a:schemeClr>
                </a:solidFill>
                <a:latin typeface="+mn-lt"/>
              </a:rPr>
              <a:t> May 2023</a:t>
            </a:r>
            <a:endParaRPr lang="en-US" sz="1200" dirty="0">
              <a:solidFill>
                <a:schemeClr val="tx1">
                  <a:lumMod val="65000"/>
                  <a:lumOff val="35000"/>
                </a:schemeClr>
              </a:solidFill>
              <a:latin typeface="+mn-lt"/>
            </a:endParaRPr>
          </a:p>
        </p:txBody>
      </p:sp>
      <p:sp>
        <p:nvSpPr>
          <p:cNvPr id="6" name="TextBox 5"/>
          <p:cNvSpPr txBox="1"/>
          <p:nvPr/>
        </p:nvSpPr>
        <p:spPr>
          <a:xfrm>
            <a:off x="4023433" y="5013176"/>
            <a:ext cx="4140959" cy="584775"/>
          </a:xfrm>
          <a:prstGeom prst="rect">
            <a:avLst/>
          </a:prstGeom>
          <a:noFill/>
        </p:spPr>
        <p:txBody>
          <a:bodyPr wrap="square" lIns="0" tIns="0" rIns="0" bIns="0" rtlCol="0">
            <a:spAutoFit/>
          </a:bodyPr>
          <a:lstStyle/>
          <a:p>
            <a:pPr algn="ctr">
              <a:lnSpc>
                <a:spcPct val="95000"/>
              </a:lnSpc>
            </a:pPr>
            <a:r>
              <a:rPr lang="da-DK" sz="2000" dirty="0">
                <a:solidFill>
                  <a:schemeClr val="tx1">
                    <a:lumMod val="65000"/>
                    <a:lumOff val="35000"/>
                  </a:schemeClr>
                </a:solidFill>
                <a:latin typeface="+mn-lt"/>
              </a:rPr>
              <a:t>Make sure to </a:t>
            </a:r>
            <a:r>
              <a:rPr lang="da-DK" sz="2000" dirty="0" err="1">
                <a:solidFill>
                  <a:schemeClr val="tx1">
                    <a:lumMod val="65000"/>
                    <a:lumOff val="35000"/>
                  </a:schemeClr>
                </a:solidFill>
                <a:latin typeface="+mn-lt"/>
              </a:rPr>
              <a:t>contact</a:t>
            </a:r>
            <a:r>
              <a:rPr lang="da-DK" sz="2000" dirty="0">
                <a:solidFill>
                  <a:schemeClr val="tx1">
                    <a:lumMod val="65000"/>
                    <a:lumOff val="35000"/>
                  </a:schemeClr>
                </a:solidFill>
                <a:latin typeface="+mn-lt"/>
              </a:rPr>
              <a:t> </a:t>
            </a:r>
            <a:r>
              <a:rPr lang="da-DK" sz="2000" dirty="0" err="1">
                <a:solidFill>
                  <a:schemeClr val="tx1">
                    <a:lumMod val="65000"/>
                    <a:lumOff val="35000"/>
                  </a:schemeClr>
                </a:solidFill>
                <a:latin typeface="+mn-lt"/>
              </a:rPr>
              <a:t>us</a:t>
            </a:r>
            <a:r>
              <a:rPr lang="da-DK" sz="2000" dirty="0">
                <a:solidFill>
                  <a:schemeClr val="tx1">
                    <a:lumMod val="65000"/>
                    <a:lumOff val="35000"/>
                  </a:schemeClr>
                </a:solidFill>
                <a:latin typeface="+mn-lt"/>
              </a:rPr>
              <a:t> – </a:t>
            </a:r>
            <a:r>
              <a:rPr lang="da-DK" sz="2000" dirty="0" err="1">
                <a:solidFill>
                  <a:schemeClr val="tx1">
                    <a:lumMod val="65000"/>
                    <a:lumOff val="35000"/>
                  </a:schemeClr>
                </a:solidFill>
                <a:latin typeface="+mn-lt"/>
              </a:rPr>
              <a:t>we</a:t>
            </a:r>
            <a:r>
              <a:rPr lang="da-DK" sz="2000" dirty="0">
                <a:solidFill>
                  <a:schemeClr val="tx1">
                    <a:lumMod val="65000"/>
                    <a:lumOff val="35000"/>
                  </a:schemeClr>
                </a:solidFill>
                <a:latin typeface="+mn-lt"/>
              </a:rPr>
              <a:t> </a:t>
            </a:r>
            <a:r>
              <a:rPr lang="da-DK" sz="2000" dirty="0" err="1">
                <a:solidFill>
                  <a:schemeClr val="tx1">
                    <a:lumMod val="65000"/>
                    <a:lumOff val="35000"/>
                  </a:schemeClr>
                </a:solidFill>
                <a:latin typeface="+mn-lt"/>
              </a:rPr>
              <a:t>are</a:t>
            </a:r>
            <a:r>
              <a:rPr lang="da-DK" sz="2000" dirty="0">
                <a:solidFill>
                  <a:schemeClr val="tx1">
                    <a:lumMod val="65000"/>
                    <a:lumOff val="35000"/>
                  </a:schemeClr>
                </a:solidFill>
                <a:latin typeface="+mn-lt"/>
              </a:rPr>
              <a:t> </a:t>
            </a:r>
            <a:r>
              <a:rPr lang="da-DK" sz="2000" dirty="0" err="1">
                <a:solidFill>
                  <a:schemeClr val="tx1">
                    <a:lumMod val="65000"/>
                    <a:lumOff val="35000"/>
                  </a:schemeClr>
                </a:solidFill>
                <a:latin typeface="+mn-lt"/>
              </a:rPr>
              <a:t>ready</a:t>
            </a:r>
            <a:r>
              <a:rPr lang="da-DK" sz="2000" dirty="0">
                <a:solidFill>
                  <a:schemeClr val="tx1">
                    <a:lumMod val="65000"/>
                    <a:lumOff val="35000"/>
                  </a:schemeClr>
                </a:solidFill>
                <a:latin typeface="+mn-lt"/>
              </a:rPr>
              <a:t> with guidance and feedback</a:t>
            </a:r>
            <a:endParaRPr lang="en-US" sz="2000" dirty="0">
              <a:solidFill>
                <a:schemeClr val="tx1">
                  <a:lumMod val="65000"/>
                  <a:lumOff val="35000"/>
                </a:schemeClr>
              </a:solidFill>
              <a:latin typeface="+mn-lt"/>
            </a:endParaRPr>
          </a:p>
        </p:txBody>
      </p:sp>
    </p:spTree>
    <p:custDataLst>
      <p:tags r:id="rId1"/>
    </p:custDataLst>
    <p:extLst>
      <p:ext uri="{BB962C8B-B14F-4D97-AF65-F5344CB8AC3E}">
        <p14:creationId xmlns:p14="http://schemas.microsoft.com/office/powerpoint/2010/main" val="3645353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Business model and strategy</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
        <p:nvSpPr>
          <p:cNvPr id="6" name="Content Placeholder 4"/>
          <p:cNvSpPr txBox="1">
            <a:spLocks/>
          </p:cNvSpPr>
          <p:nvPr/>
        </p:nvSpPr>
        <p:spPr bwMode="auto">
          <a:xfrm>
            <a:off x="1138238" y="1525421"/>
            <a:ext cx="10220325" cy="45213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Describe how your company intends to make money, </a:t>
            </a:r>
            <a:r>
              <a:rPr lang="en-GB" kern="0" dirty="0" err="1"/>
              <a:t>ie</a:t>
            </a:r>
            <a:r>
              <a:rPr lang="en-GB" kern="0" dirty="0"/>
              <a:t>. do you intend to sell your product directly to the customer, to other businesses, or is the purpose of your company to mature the technology?</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It is important to distinguish between the aim of creating a traditional business or an R&amp;D company with the aim of being bought up</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You can use the canvas model to structure your thought process</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endParaRPr lang="en-GB" kern="0" dirty="0"/>
          </a:p>
        </p:txBody>
      </p:sp>
    </p:spTree>
    <p:custDataLst>
      <p:tags r:id="rId1"/>
    </p:custDataLst>
    <p:extLst>
      <p:ext uri="{BB962C8B-B14F-4D97-AF65-F5344CB8AC3E}">
        <p14:creationId xmlns:p14="http://schemas.microsoft.com/office/powerpoint/2010/main" val="2176420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5/10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Business model and strategy</a:t>
            </a:r>
          </a:p>
        </p:txBody>
      </p:sp>
      <p:sp>
        <p:nvSpPr>
          <p:cNvPr id="12" name="TextBox 11"/>
          <p:cNvSpPr txBox="1"/>
          <p:nvPr/>
        </p:nvSpPr>
        <p:spPr>
          <a:xfrm>
            <a:off x="320610" y="1203801"/>
            <a:ext cx="9158178" cy="789447"/>
          </a:xfrm>
          <a:prstGeom prst="rect">
            <a:avLst/>
          </a:prstGeom>
          <a:noFill/>
        </p:spPr>
        <p:txBody>
          <a:bodyPr wrap="square" lIns="0" tIns="0" rIns="0" bIns="0" rtlCol="0">
            <a:spAutoFit/>
          </a:bodyPr>
          <a:lstStyle/>
          <a:p>
            <a:pPr>
              <a:lnSpc>
                <a:spcPct val="95000"/>
              </a:lnSpc>
            </a:pPr>
            <a:r>
              <a:rPr lang="da-DK" sz="1800" dirty="0" err="1">
                <a:latin typeface="+mn-lt"/>
              </a:rPr>
              <a:t>We</a:t>
            </a:r>
            <a:r>
              <a:rPr lang="da-DK" sz="1800" dirty="0">
                <a:latin typeface="+mn-lt"/>
              </a:rPr>
              <a:t> </a:t>
            </a:r>
            <a:r>
              <a:rPr lang="da-DK" sz="1800" dirty="0" err="1">
                <a:latin typeface="+mn-lt"/>
              </a:rPr>
              <a:t>intend</a:t>
            </a:r>
            <a:r>
              <a:rPr lang="da-DK" sz="1800" dirty="0">
                <a:latin typeface="+mn-lt"/>
              </a:rPr>
              <a:t> to </a:t>
            </a:r>
            <a:r>
              <a:rPr lang="da-DK" sz="1800" dirty="0" err="1">
                <a:latin typeface="+mn-lt"/>
              </a:rPr>
              <a:t>create</a:t>
            </a:r>
            <a:r>
              <a:rPr lang="da-DK" sz="1800" dirty="0">
                <a:latin typeface="+mn-lt"/>
              </a:rPr>
              <a:t> a </a:t>
            </a:r>
            <a:r>
              <a:rPr lang="da-DK" sz="1800" dirty="0" err="1">
                <a:latin typeface="+mn-lt"/>
              </a:rPr>
              <a:t>company</a:t>
            </a:r>
            <a:r>
              <a:rPr lang="da-DK" sz="1800" dirty="0">
                <a:latin typeface="+mn-lt"/>
              </a:rPr>
              <a:t> and </a:t>
            </a:r>
            <a:r>
              <a:rPr lang="da-DK" sz="1800" dirty="0" err="1">
                <a:latin typeface="+mn-lt"/>
              </a:rPr>
              <a:t>build</a:t>
            </a:r>
            <a:r>
              <a:rPr lang="da-DK" sz="1800" dirty="0">
                <a:latin typeface="+mn-lt"/>
              </a:rPr>
              <a:t> an </a:t>
            </a:r>
            <a:r>
              <a:rPr lang="da-DK" sz="1800" dirty="0" err="1">
                <a:latin typeface="+mn-lt"/>
              </a:rPr>
              <a:t>income</a:t>
            </a:r>
            <a:r>
              <a:rPr lang="da-DK" sz="1800" dirty="0">
                <a:latin typeface="+mn-lt"/>
              </a:rPr>
              <a:t> </a:t>
            </a:r>
            <a:r>
              <a:rPr lang="da-DK" sz="1800" dirty="0" err="1">
                <a:latin typeface="+mn-lt"/>
              </a:rPr>
              <a:t>stream</a:t>
            </a:r>
            <a:r>
              <a:rPr lang="da-DK" sz="1800" dirty="0">
                <a:latin typeface="+mn-lt"/>
              </a:rPr>
              <a:t> by XYZ… </a:t>
            </a:r>
            <a:r>
              <a:rPr lang="en-US" sz="1800" dirty="0" err="1"/>
              <a:t>Donec</a:t>
            </a:r>
            <a:r>
              <a:rPr lang="en-US" sz="1800" dirty="0"/>
              <a:t> cursus </a:t>
            </a:r>
            <a:r>
              <a:rPr lang="en-US" sz="1800" dirty="0" err="1"/>
              <a:t>viverra</a:t>
            </a:r>
            <a:r>
              <a:rPr lang="en-US" sz="1800" dirty="0"/>
              <a:t> </a:t>
            </a:r>
            <a:r>
              <a:rPr lang="en-US" sz="1800" dirty="0" err="1"/>
              <a:t>sapien</a:t>
            </a:r>
            <a:r>
              <a:rPr lang="en-US" sz="1800" dirty="0"/>
              <a:t>, id </a:t>
            </a:r>
            <a:r>
              <a:rPr lang="en-US" sz="1800" dirty="0" err="1"/>
              <a:t>accumsan</a:t>
            </a:r>
            <a:r>
              <a:rPr lang="en-US" sz="1800" dirty="0"/>
              <a:t> </a:t>
            </a:r>
            <a:r>
              <a:rPr lang="en-US" sz="1800" dirty="0" err="1"/>
              <a:t>risus</a:t>
            </a:r>
            <a:r>
              <a:rPr lang="en-US" sz="1800" dirty="0"/>
              <a:t> porta </a:t>
            </a:r>
            <a:r>
              <a:rPr lang="en-US" sz="1800" dirty="0" err="1"/>
              <a:t>accumsan</a:t>
            </a:r>
            <a:r>
              <a:rPr lang="en-US" sz="1800" dirty="0"/>
              <a:t>. Integer </a:t>
            </a:r>
            <a:r>
              <a:rPr lang="en-US" sz="1800" dirty="0" err="1"/>
              <a:t>tempor</a:t>
            </a:r>
            <a:r>
              <a:rPr lang="en-US" sz="1800" dirty="0"/>
              <a:t> </a:t>
            </a:r>
            <a:r>
              <a:rPr lang="en-US" sz="1800" dirty="0" err="1"/>
              <a:t>malesuada</a:t>
            </a:r>
            <a:r>
              <a:rPr lang="en-US" sz="1800" dirty="0"/>
              <a:t> </a:t>
            </a:r>
            <a:r>
              <a:rPr lang="en-US" sz="1800" dirty="0" err="1"/>
              <a:t>nisl</a:t>
            </a:r>
            <a:r>
              <a:rPr lang="en-US" sz="1800" dirty="0"/>
              <a:t>, </a:t>
            </a:r>
            <a:r>
              <a:rPr lang="en-US" sz="1800" dirty="0" err="1"/>
              <a:t>ut</a:t>
            </a:r>
            <a:r>
              <a:rPr lang="en-US" sz="1800" dirty="0"/>
              <a:t> gravida </a:t>
            </a:r>
            <a:r>
              <a:rPr lang="en-US" sz="1800" dirty="0" err="1"/>
              <a:t>justo</a:t>
            </a:r>
            <a:r>
              <a:rPr lang="en-US" sz="1800" dirty="0"/>
              <a:t> convallis in. Nunc </a:t>
            </a:r>
            <a:r>
              <a:rPr lang="en-US" sz="1800" dirty="0" err="1"/>
              <a:t>mollis</a:t>
            </a:r>
            <a:r>
              <a:rPr lang="en-US" sz="1800" dirty="0"/>
              <a:t> </a:t>
            </a:r>
            <a:r>
              <a:rPr lang="en-US" sz="1800" dirty="0" err="1"/>
              <a:t>nisl</a:t>
            </a:r>
            <a:r>
              <a:rPr lang="en-US" sz="1800" dirty="0"/>
              <a:t> </a:t>
            </a:r>
            <a:r>
              <a:rPr lang="en-US" sz="1800" dirty="0" err="1"/>
              <a:t>vel</a:t>
            </a:r>
            <a:r>
              <a:rPr lang="en-US" sz="1800" dirty="0"/>
              <a:t> </a:t>
            </a:r>
            <a:r>
              <a:rPr lang="en-US" sz="1800" dirty="0" err="1"/>
              <a:t>purus</a:t>
            </a:r>
            <a:r>
              <a:rPr lang="en-US" sz="1800" dirty="0"/>
              <a:t> </a:t>
            </a:r>
            <a:r>
              <a:rPr lang="en-US" sz="1800" dirty="0" err="1"/>
              <a:t>ullamcorper</a:t>
            </a:r>
            <a:r>
              <a:rPr lang="en-US" sz="1800" dirty="0"/>
              <a:t>, </a:t>
            </a:r>
            <a:r>
              <a:rPr lang="en-US" sz="1800" dirty="0" err="1"/>
              <a:t>eu</a:t>
            </a:r>
            <a:r>
              <a:rPr lang="en-US" sz="1800" dirty="0"/>
              <a:t> </a:t>
            </a:r>
            <a:r>
              <a:rPr lang="en-US" sz="1800" dirty="0" err="1"/>
              <a:t>viverra</a:t>
            </a:r>
            <a:r>
              <a:rPr lang="en-US" sz="1800" dirty="0"/>
              <a:t> </a:t>
            </a:r>
            <a:r>
              <a:rPr lang="en-US" sz="1800" dirty="0" err="1"/>
              <a:t>est</a:t>
            </a:r>
            <a:r>
              <a:rPr lang="en-US" sz="1800" dirty="0"/>
              <a:t> </a:t>
            </a:r>
            <a:r>
              <a:rPr lang="en-US" sz="1800" dirty="0" err="1"/>
              <a:t>ullamcorper</a:t>
            </a:r>
            <a:r>
              <a:rPr lang="en-US" sz="1800" dirty="0"/>
              <a:t>.</a:t>
            </a:r>
            <a:endParaRPr lang="en-US" sz="1800" dirty="0">
              <a:latin typeface="+mn-lt"/>
            </a:endParaRPr>
          </a:p>
        </p:txBody>
      </p:sp>
      <p:graphicFrame>
        <p:nvGraphicFramePr>
          <p:cNvPr id="4" name="Diagram 3"/>
          <p:cNvGraphicFramePr/>
          <p:nvPr>
            <p:extLst>
              <p:ext uri="{D42A27DB-BD31-4B8C-83A1-F6EECF244321}">
                <p14:modId xmlns:p14="http://schemas.microsoft.com/office/powerpoint/2010/main" val="25500771"/>
              </p:ext>
            </p:extLst>
          </p:nvPr>
        </p:nvGraphicFramePr>
        <p:xfrm>
          <a:off x="693812" y="3019952"/>
          <a:ext cx="4968552" cy="26974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Diagram 12"/>
          <p:cNvGraphicFramePr/>
          <p:nvPr>
            <p:extLst>
              <p:ext uri="{D42A27DB-BD31-4B8C-83A1-F6EECF244321}">
                <p14:modId xmlns:p14="http://schemas.microsoft.com/office/powerpoint/2010/main" val="2941119064"/>
              </p:ext>
            </p:extLst>
          </p:nvPr>
        </p:nvGraphicFramePr>
        <p:xfrm>
          <a:off x="6340936" y="3019951"/>
          <a:ext cx="4968552" cy="2697465"/>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4" name="TextBox 13"/>
          <p:cNvSpPr txBox="1"/>
          <p:nvPr/>
        </p:nvSpPr>
        <p:spPr>
          <a:xfrm>
            <a:off x="2422004" y="2461479"/>
            <a:ext cx="1512168" cy="350865"/>
          </a:xfrm>
          <a:prstGeom prst="rect">
            <a:avLst/>
          </a:prstGeom>
          <a:noFill/>
        </p:spPr>
        <p:txBody>
          <a:bodyPr wrap="square" lIns="0" tIns="0" rIns="0" bIns="0" rtlCol="0">
            <a:spAutoFit/>
          </a:bodyPr>
          <a:lstStyle/>
          <a:p>
            <a:pPr algn="ctr">
              <a:lnSpc>
                <a:spcPct val="95000"/>
              </a:lnSpc>
            </a:pPr>
            <a:r>
              <a:rPr lang="da-DK" sz="2400" dirty="0">
                <a:latin typeface="AU Passata Light" panose="020B0303030902030804" pitchFamily="34" charset="0"/>
              </a:rPr>
              <a:t>Internal</a:t>
            </a:r>
            <a:endParaRPr lang="en-US" sz="1600" dirty="0">
              <a:latin typeface="AU Passata Light" panose="020B0303030902030804" pitchFamily="34" charset="0"/>
            </a:endParaRPr>
          </a:p>
        </p:txBody>
      </p:sp>
      <p:sp>
        <p:nvSpPr>
          <p:cNvPr id="15" name="TextBox 14"/>
          <p:cNvSpPr txBox="1"/>
          <p:nvPr/>
        </p:nvSpPr>
        <p:spPr>
          <a:xfrm>
            <a:off x="8069128" y="2469810"/>
            <a:ext cx="1512168" cy="350865"/>
          </a:xfrm>
          <a:prstGeom prst="rect">
            <a:avLst/>
          </a:prstGeom>
          <a:noFill/>
        </p:spPr>
        <p:txBody>
          <a:bodyPr wrap="square" lIns="0" tIns="0" rIns="0" bIns="0" rtlCol="0">
            <a:spAutoFit/>
          </a:bodyPr>
          <a:lstStyle/>
          <a:p>
            <a:pPr algn="ctr">
              <a:lnSpc>
                <a:spcPct val="95000"/>
              </a:lnSpc>
            </a:pPr>
            <a:r>
              <a:rPr lang="da-DK" sz="2400" dirty="0">
                <a:latin typeface="AU Passata Light" panose="020B0303030902030804" pitchFamily="34" charset="0"/>
              </a:rPr>
              <a:t>External</a:t>
            </a:r>
            <a:endParaRPr lang="en-US" sz="1600" dirty="0">
              <a:latin typeface="AU Passata Light" panose="020B0303030902030804" pitchFamily="34" charset="0"/>
            </a:endParaRPr>
          </a:p>
        </p:txBody>
      </p:sp>
    </p:spTree>
    <p:custDataLst>
      <p:tags r:id="rId1"/>
    </p:custDataLst>
    <p:extLst>
      <p:ext uri="{BB962C8B-B14F-4D97-AF65-F5344CB8AC3E}">
        <p14:creationId xmlns:p14="http://schemas.microsoft.com/office/powerpoint/2010/main" val="3749294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Team</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r>
              <a:rPr lang="en-GB" dirty="0"/>
              <a:t>Describe your team and how each member will enhance your chance of succeeding. Highlight the areas where your team is especially strong.</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It is important to include members in your team who can contribute with a wide variety of competences</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If you are strong within research, you might need to find an individual or partner that is strong within business, financing or sales</a:t>
            </a:r>
          </a:p>
          <a:p>
            <a:pPr>
              <a:buNone/>
            </a:pPr>
            <a:endParaRPr lang="en-GB" dirty="0"/>
          </a:p>
          <a:p>
            <a:pPr marL="342900" indent="-342900">
              <a:buFont typeface="Calibri" panose="020F0502020204030204" pitchFamily="34" charset="0"/>
              <a:buChar char="›"/>
            </a:pPr>
            <a:r>
              <a:rPr lang="en-GB" dirty="0"/>
              <a:t>You can use consultancies to provide expertise within areas such as legal or regulatory affairs, </a:t>
            </a:r>
            <a:r>
              <a:rPr lang="en-GB" dirty="0" err="1"/>
              <a:t>ie</a:t>
            </a:r>
            <a:r>
              <a:rPr lang="en-GB" dirty="0"/>
              <a:t>. cost-intensive competences that might not justify a full-time position</a:t>
            </a:r>
          </a:p>
        </p:txBody>
      </p:sp>
    </p:spTree>
    <p:custDataLst>
      <p:tags r:id="rId1"/>
    </p:custDataLst>
    <p:extLst>
      <p:ext uri="{BB962C8B-B14F-4D97-AF65-F5344CB8AC3E}">
        <p14:creationId xmlns:p14="http://schemas.microsoft.com/office/powerpoint/2010/main" val="3800839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6/10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team</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6679" y="1692424"/>
            <a:ext cx="1080120" cy="108012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1662" y="2924944"/>
            <a:ext cx="1080120" cy="108012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1662" y="4156434"/>
            <a:ext cx="1080120" cy="1080120"/>
          </a:xfrm>
          <a:prstGeom prst="rect">
            <a:avLst/>
          </a:prstGeom>
        </p:spPr>
      </p:pic>
      <p:sp>
        <p:nvSpPr>
          <p:cNvPr id="9" name="TextBox 8"/>
          <p:cNvSpPr txBox="1"/>
          <p:nvPr/>
        </p:nvSpPr>
        <p:spPr>
          <a:xfrm>
            <a:off x="1782911" y="1818018"/>
            <a:ext cx="7920879" cy="935641"/>
          </a:xfrm>
          <a:prstGeom prst="rect">
            <a:avLst/>
          </a:prstGeom>
          <a:solidFill>
            <a:srgbClr val="D0DFE6"/>
          </a:solidFill>
        </p:spPr>
        <p:txBody>
          <a:bodyPr wrap="square" lIns="0" tIns="0" rIns="0" bIns="0" rtlCol="0">
            <a:spAutoFit/>
          </a:bodyPr>
          <a:lstStyle/>
          <a:p>
            <a:pPr>
              <a:lnSpc>
                <a:spcPct val="95000"/>
              </a:lnSpc>
            </a:pPr>
            <a:r>
              <a:rPr lang="en-US" sz="1600" b="1" dirty="0">
                <a:latin typeface="AU Passata Light" panose="020B0303030902030804" pitchFamily="34" charset="0"/>
              </a:rPr>
              <a:t>Project Leader </a:t>
            </a:r>
          </a:p>
          <a:p>
            <a:pPr>
              <a:lnSpc>
                <a:spcPct val="95000"/>
              </a:lnSpc>
            </a:pPr>
            <a:r>
              <a:rPr lang="en-US" sz="1600" dirty="0">
                <a:latin typeface="AU Passata Light" panose="020B0303030902030804" pitchFamily="34" charset="0"/>
              </a:rPr>
              <a:t>“I am a post-doctorial researcher within the laboratory of Prof. XYZ. I hold a Ph.D in XYZ and have XX years experience in XYZ, and is keen on developing the commercial prospects of this project. </a:t>
            </a:r>
          </a:p>
        </p:txBody>
      </p:sp>
      <p:sp>
        <p:nvSpPr>
          <p:cNvPr id="10" name="TextBox 9"/>
          <p:cNvSpPr txBox="1"/>
          <p:nvPr/>
        </p:nvSpPr>
        <p:spPr>
          <a:xfrm>
            <a:off x="1782910" y="3231094"/>
            <a:ext cx="7920880" cy="467820"/>
          </a:xfrm>
          <a:prstGeom prst="rect">
            <a:avLst/>
          </a:prstGeom>
          <a:solidFill>
            <a:srgbClr val="D0DFE6"/>
          </a:solidFill>
        </p:spPr>
        <p:txBody>
          <a:bodyPr wrap="square" lIns="0" tIns="0" rIns="0" bIns="0" rtlCol="0">
            <a:spAutoFit/>
          </a:bodyPr>
          <a:lstStyle/>
          <a:p>
            <a:pPr>
              <a:lnSpc>
                <a:spcPct val="95000"/>
              </a:lnSpc>
            </a:pPr>
            <a:r>
              <a:rPr lang="en-US" sz="1600" b="1" dirty="0">
                <a:latin typeface="AU Passata Light" panose="020B0303030902030804" pitchFamily="34" charset="0"/>
              </a:rPr>
              <a:t>Subject Matter Expert</a:t>
            </a:r>
          </a:p>
          <a:p>
            <a:pPr>
              <a:lnSpc>
                <a:spcPct val="95000"/>
              </a:lnSpc>
            </a:pPr>
            <a:r>
              <a:rPr lang="en-US" sz="1600" dirty="0">
                <a:latin typeface="AU Passata Light" panose="020B0303030902030804" pitchFamily="34" charset="0"/>
              </a:rPr>
              <a:t>“I am a professor within the field of XYZ and hold XXX years experience related to XXX. </a:t>
            </a:r>
          </a:p>
        </p:txBody>
      </p:sp>
      <p:sp>
        <p:nvSpPr>
          <p:cNvPr id="11" name="TextBox 10"/>
          <p:cNvSpPr txBox="1"/>
          <p:nvPr/>
        </p:nvSpPr>
        <p:spPr>
          <a:xfrm>
            <a:off x="1782910" y="4345628"/>
            <a:ext cx="7920880" cy="701731"/>
          </a:xfrm>
          <a:prstGeom prst="rect">
            <a:avLst/>
          </a:prstGeom>
          <a:solidFill>
            <a:srgbClr val="D0DFE6"/>
          </a:solidFill>
        </p:spPr>
        <p:txBody>
          <a:bodyPr wrap="square" lIns="0" tIns="0" rIns="0" bIns="0" rtlCol="0">
            <a:spAutoFit/>
          </a:bodyPr>
          <a:lstStyle/>
          <a:p>
            <a:pPr>
              <a:lnSpc>
                <a:spcPct val="95000"/>
              </a:lnSpc>
            </a:pPr>
            <a:r>
              <a:rPr lang="en-US" sz="1600" b="1" dirty="0">
                <a:latin typeface="AU Passata Light" panose="020B0303030902030804" pitchFamily="34" charset="0"/>
              </a:rPr>
              <a:t>Consultant</a:t>
            </a:r>
          </a:p>
          <a:p>
            <a:pPr>
              <a:lnSpc>
                <a:spcPct val="95000"/>
              </a:lnSpc>
            </a:pPr>
            <a:r>
              <a:rPr lang="en-US" sz="1600" dirty="0">
                <a:latin typeface="AU Passata Light" panose="020B0303030902030804" pitchFamily="34" charset="0"/>
              </a:rPr>
              <a:t>“My firm has a key expertise in XYZ and will be able to ensure that this project is managed on a professional basis, within industry standards.</a:t>
            </a:r>
          </a:p>
        </p:txBody>
      </p:sp>
    </p:spTree>
    <p:custDataLst>
      <p:tags r:id="rId1"/>
    </p:custDataLst>
    <p:extLst>
      <p:ext uri="{BB962C8B-B14F-4D97-AF65-F5344CB8AC3E}">
        <p14:creationId xmlns:p14="http://schemas.microsoft.com/office/powerpoint/2010/main" val="2971695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The science</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
        <p:nvSpPr>
          <p:cNvPr id="6" name="Content Placeholder 4"/>
          <p:cNvSpPr txBox="1">
            <a:spLocks/>
          </p:cNvSpPr>
          <p:nvPr/>
        </p:nvSpPr>
        <p:spPr bwMode="auto">
          <a:xfrm>
            <a:off x="985838" y="2249866"/>
            <a:ext cx="10220325" cy="27676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This slide should describe the research that your project is based on</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What are your main findings? Include illustrations if relevant</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What makes your research stand out in your field?</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What kind of experiments have you performed – </a:t>
            </a:r>
            <a:r>
              <a:rPr lang="en-GB" kern="0" dirty="0" err="1"/>
              <a:t>eg</a:t>
            </a:r>
            <a:r>
              <a:rPr lang="en-GB" kern="0" dirty="0"/>
              <a:t>. In vitro, in vivo or </a:t>
            </a:r>
            <a:r>
              <a:rPr lang="en-GB" kern="0" dirty="0" err="1"/>
              <a:t>PoC</a:t>
            </a:r>
            <a:endParaRPr lang="en-GB" kern="0" dirty="0"/>
          </a:p>
        </p:txBody>
      </p:sp>
    </p:spTree>
    <p:custDataLst>
      <p:tags r:id="rId1"/>
    </p:custDataLst>
    <p:extLst>
      <p:ext uri="{BB962C8B-B14F-4D97-AF65-F5344CB8AC3E}">
        <p14:creationId xmlns:p14="http://schemas.microsoft.com/office/powerpoint/2010/main" val="4280194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7/10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The science</a:t>
            </a:r>
          </a:p>
        </p:txBody>
      </p:sp>
      <p:sp>
        <p:nvSpPr>
          <p:cNvPr id="4" name="Rectangle 3"/>
          <p:cNvSpPr/>
          <p:nvPr/>
        </p:nvSpPr>
        <p:spPr bwMode="auto">
          <a:xfrm>
            <a:off x="7390556" y="1728597"/>
            <a:ext cx="4557477" cy="1528601"/>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7" name="TextBox 6"/>
          <p:cNvSpPr txBox="1"/>
          <p:nvPr/>
        </p:nvSpPr>
        <p:spPr>
          <a:xfrm>
            <a:off x="8346023" y="2288225"/>
            <a:ext cx="2653809" cy="409343"/>
          </a:xfrm>
          <a:prstGeom prst="rect">
            <a:avLst/>
          </a:prstGeom>
          <a:noFill/>
        </p:spPr>
        <p:txBody>
          <a:bodyPr wrap="square" lIns="0" tIns="0" rIns="0" bIns="0" rtlCol="0">
            <a:spAutoFit/>
          </a:bodyPr>
          <a:lstStyle/>
          <a:p>
            <a:pPr algn="ctr">
              <a:lnSpc>
                <a:spcPct val="95000"/>
              </a:lnSpc>
            </a:pPr>
            <a:r>
              <a:rPr lang="da-DK" sz="2800" dirty="0">
                <a:latin typeface="+mn-lt"/>
              </a:rPr>
              <a:t>[Graph / image]</a:t>
            </a:r>
            <a:endParaRPr lang="en-US" sz="2800" dirty="0">
              <a:latin typeface="+mn-lt"/>
            </a:endParaRPr>
          </a:p>
        </p:txBody>
      </p:sp>
      <p:sp>
        <p:nvSpPr>
          <p:cNvPr id="8" name="Rectangle 7"/>
          <p:cNvSpPr/>
          <p:nvPr/>
        </p:nvSpPr>
        <p:spPr bwMode="auto">
          <a:xfrm>
            <a:off x="7390556" y="3420625"/>
            <a:ext cx="4557478" cy="1528601"/>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9" name="TextBox 8"/>
          <p:cNvSpPr txBox="1"/>
          <p:nvPr/>
        </p:nvSpPr>
        <p:spPr>
          <a:xfrm>
            <a:off x="8342389" y="3976003"/>
            <a:ext cx="2653809" cy="409343"/>
          </a:xfrm>
          <a:prstGeom prst="rect">
            <a:avLst/>
          </a:prstGeom>
          <a:noFill/>
        </p:spPr>
        <p:txBody>
          <a:bodyPr wrap="square" lIns="0" tIns="0" rIns="0" bIns="0" rtlCol="0">
            <a:spAutoFit/>
          </a:bodyPr>
          <a:lstStyle/>
          <a:p>
            <a:pPr algn="ctr">
              <a:lnSpc>
                <a:spcPct val="95000"/>
              </a:lnSpc>
            </a:pPr>
            <a:r>
              <a:rPr lang="da-DK" sz="2800" dirty="0">
                <a:latin typeface="+mn-lt"/>
              </a:rPr>
              <a:t>[Graph / image]</a:t>
            </a:r>
            <a:endParaRPr lang="en-US" sz="2800" dirty="0">
              <a:latin typeface="+mn-lt"/>
            </a:endParaRPr>
          </a:p>
        </p:txBody>
      </p:sp>
      <p:sp>
        <p:nvSpPr>
          <p:cNvPr id="10" name="TextBox 9"/>
          <p:cNvSpPr txBox="1"/>
          <p:nvPr/>
        </p:nvSpPr>
        <p:spPr>
          <a:xfrm>
            <a:off x="310019" y="2492896"/>
            <a:ext cx="5904656" cy="1842043"/>
          </a:xfrm>
          <a:prstGeom prst="rect">
            <a:avLst/>
          </a:prstGeom>
          <a:noFill/>
        </p:spPr>
        <p:txBody>
          <a:bodyPr wrap="square" lIns="0" tIns="0" rIns="0" bIns="0" rtlCol="0">
            <a:spAutoFit/>
          </a:bodyPr>
          <a:lstStyle/>
          <a:p>
            <a:pPr>
              <a:lnSpc>
                <a:spcPct val="95000"/>
              </a:lnSpc>
            </a:pPr>
            <a:r>
              <a:rPr lang="en-US" sz="1800" dirty="0" err="1"/>
              <a:t>Donec</a:t>
            </a:r>
            <a:r>
              <a:rPr lang="en-US" sz="1800" dirty="0"/>
              <a:t> cursus </a:t>
            </a:r>
            <a:r>
              <a:rPr lang="en-US" sz="1800" dirty="0" err="1"/>
              <a:t>viverra</a:t>
            </a:r>
            <a:r>
              <a:rPr lang="en-US" sz="1800" dirty="0"/>
              <a:t> </a:t>
            </a:r>
            <a:r>
              <a:rPr lang="en-US" sz="1800" dirty="0" err="1"/>
              <a:t>sapien</a:t>
            </a:r>
            <a:r>
              <a:rPr lang="en-US" sz="1800" dirty="0"/>
              <a:t>, id </a:t>
            </a:r>
            <a:r>
              <a:rPr lang="en-US" sz="1800" dirty="0" err="1"/>
              <a:t>accumsan</a:t>
            </a:r>
            <a:r>
              <a:rPr lang="en-US" sz="1800" dirty="0"/>
              <a:t> </a:t>
            </a:r>
            <a:r>
              <a:rPr lang="en-US" sz="1800" dirty="0" err="1"/>
              <a:t>risus</a:t>
            </a:r>
            <a:r>
              <a:rPr lang="en-US" sz="1800" dirty="0"/>
              <a:t> porta </a:t>
            </a:r>
            <a:r>
              <a:rPr lang="en-US" sz="1800" dirty="0" err="1"/>
              <a:t>accumsan</a:t>
            </a:r>
            <a:r>
              <a:rPr lang="en-US" sz="1800" dirty="0"/>
              <a:t>. Integer </a:t>
            </a:r>
            <a:r>
              <a:rPr lang="en-US" sz="1800" dirty="0" err="1"/>
              <a:t>tempor</a:t>
            </a:r>
            <a:r>
              <a:rPr lang="en-US" sz="1800" dirty="0"/>
              <a:t> </a:t>
            </a:r>
            <a:r>
              <a:rPr lang="en-US" sz="1800" dirty="0" err="1"/>
              <a:t>malesuada</a:t>
            </a:r>
            <a:r>
              <a:rPr lang="en-US" sz="1800" dirty="0"/>
              <a:t> </a:t>
            </a:r>
            <a:r>
              <a:rPr lang="en-US" sz="1800" dirty="0" err="1"/>
              <a:t>nisl</a:t>
            </a:r>
            <a:r>
              <a:rPr lang="en-US" sz="1800" dirty="0"/>
              <a:t>, </a:t>
            </a:r>
            <a:r>
              <a:rPr lang="en-US" sz="1800" dirty="0" err="1"/>
              <a:t>ut</a:t>
            </a:r>
            <a:r>
              <a:rPr lang="en-US" sz="1800" dirty="0"/>
              <a:t> gravida </a:t>
            </a:r>
            <a:r>
              <a:rPr lang="en-US" sz="1800" dirty="0" err="1"/>
              <a:t>justo</a:t>
            </a:r>
            <a:r>
              <a:rPr lang="en-US" sz="1800" dirty="0"/>
              <a:t> convallis in. Nunc </a:t>
            </a:r>
            <a:r>
              <a:rPr lang="en-US" sz="1800" dirty="0" err="1"/>
              <a:t>mollis</a:t>
            </a:r>
            <a:r>
              <a:rPr lang="en-US" sz="1800" dirty="0"/>
              <a:t> </a:t>
            </a:r>
            <a:r>
              <a:rPr lang="en-US" sz="1800" dirty="0" err="1"/>
              <a:t>nisl</a:t>
            </a:r>
            <a:r>
              <a:rPr lang="en-US" sz="1800" dirty="0"/>
              <a:t> </a:t>
            </a:r>
            <a:r>
              <a:rPr lang="en-US" sz="1800" dirty="0" err="1"/>
              <a:t>vel</a:t>
            </a:r>
            <a:r>
              <a:rPr lang="en-US" sz="1800" dirty="0"/>
              <a:t> </a:t>
            </a:r>
            <a:r>
              <a:rPr lang="en-US" sz="1800" dirty="0" err="1"/>
              <a:t>purus</a:t>
            </a:r>
            <a:r>
              <a:rPr lang="en-US" sz="1800" dirty="0"/>
              <a:t> </a:t>
            </a:r>
            <a:r>
              <a:rPr lang="en-US" sz="1800" dirty="0" err="1"/>
              <a:t>ullamcorper</a:t>
            </a:r>
            <a:r>
              <a:rPr lang="en-US" sz="1800" dirty="0"/>
              <a:t>, </a:t>
            </a:r>
            <a:r>
              <a:rPr lang="en-US" sz="1800" dirty="0" err="1"/>
              <a:t>eu</a:t>
            </a:r>
            <a:r>
              <a:rPr lang="en-US" sz="1800" dirty="0"/>
              <a:t> </a:t>
            </a:r>
            <a:r>
              <a:rPr lang="en-US" sz="1800" dirty="0" err="1"/>
              <a:t>viverra</a:t>
            </a:r>
            <a:r>
              <a:rPr lang="en-US" sz="1800" dirty="0"/>
              <a:t> </a:t>
            </a:r>
            <a:r>
              <a:rPr lang="en-US" sz="1800" dirty="0" err="1"/>
              <a:t>est</a:t>
            </a:r>
            <a:r>
              <a:rPr lang="en-US" sz="1800" dirty="0"/>
              <a:t> </a:t>
            </a:r>
            <a:r>
              <a:rPr lang="en-US" sz="1800" dirty="0" err="1"/>
              <a:t>ullamcorper</a:t>
            </a:r>
            <a:r>
              <a:rPr lang="en-US" sz="1800" dirty="0"/>
              <a:t>. </a:t>
            </a:r>
            <a:r>
              <a:rPr lang="en-US" sz="1800" dirty="0" err="1"/>
              <a:t>Vivamus</a:t>
            </a:r>
            <a:r>
              <a:rPr lang="en-US" sz="1800" dirty="0"/>
              <a:t> </a:t>
            </a:r>
            <a:r>
              <a:rPr lang="en-US" sz="1800" dirty="0" err="1"/>
              <a:t>quis</a:t>
            </a:r>
            <a:r>
              <a:rPr lang="en-US" sz="1800" dirty="0"/>
              <a:t> magna </a:t>
            </a:r>
            <a:r>
              <a:rPr lang="en-US" sz="1800" dirty="0" err="1"/>
              <a:t>egestas</a:t>
            </a:r>
            <a:r>
              <a:rPr lang="en-US" sz="1800" dirty="0"/>
              <a:t>, </a:t>
            </a:r>
            <a:r>
              <a:rPr lang="en-US" sz="1800" dirty="0" err="1"/>
              <a:t>accumsan</a:t>
            </a:r>
            <a:r>
              <a:rPr lang="en-US" sz="1800" dirty="0"/>
              <a:t> </a:t>
            </a:r>
            <a:r>
              <a:rPr lang="en-US" sz="1800" dirty="0" err="1"/>
              <a:t>nunc</a:t>
            </a:r>
            <a:r>
              <a:rPr lang="en-US" sz="1800" dirty="0"/>
              <a:t> </a:t>
            </a:r>
            <a:r>
              <a:rPr lang="en-US" sz="1800" dirty="0" err="1"/>
              <a:t>eu</a:t>
            </a:r>
            <a:r>
              <a:rPr lang="en-US" sz="1800" dirty="0"/>
              <a:t>, </a:t>
            </a:r>
            <a:r>
              <a:rPr lang="en-US" sz="1800" dirty="0" err="1"/>
              <a:t>vehicula</a:t>
            </a:r>
            <a:r>
              <a:rPr lang="en-US" sz="1800" dirty="0"/>
              <a:t> </a:t>
            </a:r>
            <a:r>
              <a:rPr lang="en-US" sz="1800" dirty="0" err="1"/>
              <a:t>augue</a:t>
            </a:r>
            <a:r>
              <a:rPr lang="en-US" sz="1800" dirty="0"/>
              <a:t>. </a:t>
            </a:r>
            <a:r>
              <a:rPr lang="en-US" sz="1800" dirty="0" err="1"/>
              <a:t>Donec</a:t>
            </a:r>
            <a:r>
              <a:rPr lang="en-US" sz="1800" dirty="0"/>
              <a:t> </a:t>
            </a:r>
            <a:r>
              <a:rPr lang="en-US" sz="1800" dirty="0" err="1"/>
              <a:t>dapibus</a:t>
            </a:r>
            <a:r>
              <a:rPr lang="en-US" sz="1800" dirty="0"/>
              <a:t> </a:t>
            </a:r>
            <a:r>
              <a:rPr lang="en-US" sz="1800" dirty="0" err="1"/>
              <a:t>eros</a:t>
            </a:r>
            <a:r>
              <a:rPr lang="en-US" sz="1800" dirty="0"/>
              <a:t> </a:t>
            </a:r>
            <a:r>
              <a:rPr lang="en-US" sz="1800" dirty="0" err="1"/>
              <a:t>eu</a:t>
            </a:r>
            <a:r>
              <a:rPr lang="en-US" sz="1800" dirty="0"/>
              <a:t> </a:t>
            </a:r>
            <a:r>
              <a:rPr lang="en-US" sz="1800" dirty="0" err="1"/>
              <a:t>est</a:t>
            </a:r>
            <a:r>
              <a:rPr lang="en-US" sz="1800" dirty="0"/>
              <a:t> pharetra </a:t>
            </a:r>
            <a:r>
              <a:rPr lang="en-US" sz="1800" dirty="0" err="1"/>
              <a:t>euismod</a:t>
            </a:r>
            <a:r>
              <a:rPr lang="en-US" sz="1800" dirty="0"/>
              <a:t>. Nam </a:t>
            </a:r>
            <a:r>
              <a:rPr lang="en-US" sz="1800" dirty="0" err="1"/>
              <a:t>aliquet</a:t>
            </a:r>
            <a:r>
              <a:rPr lang="en-US" sz="1800" dirty="0"/>
              <a:t> </a:t>
            </a:r>
            <a:r>
              <a:rPr lang="en-US" sz="1800" dirty="0" err="1"/>
              <a:t>mauris</a:t>
            </a:r>
            <a:r>
              <a:rPr lang="en-US" sz="1800" dirty="0"/>
              <a:t> </a:t>
            </a:r>
            <a:r>
              <a:rPr lang="en-US" sz="1800" dirty="0" err="1"/>
              <a:t>eu</a:t>
            </a:r>
            <a:r>
              <a:rPr lang="en-US" sz="1800" dirty="0"/>
              <a:t> </a:t>
            </a:r>
            <a:r>
              <a:rPr lang="en-US" sz="1800" dirty="0" err="1"/>
              <a:t>ultrices</a:t>
            </a:r>
            <a:r>
              <a:rPr lang="en-US" sz="1800" dirty="0"/>
              <a:t> </a:t>
            </a:r>
            <a:r>
              <a:rPr lang="en-US" sz="1800" dirty="0" err="1"/>
              <a:t>molestie</a:t>
            </a:r>
            <a:r>
              <a:rPr lang="en-US" sz="1800" dirty="0"/>
              <a:t>. </a:t>
            </a:r>
            <a:r>
              <a:rPr lang="en-US" sz="1800" dirty="0" err="1"/>
              <a:t>Vivamus</a:t>
            </a:r>
            <a:r>
              <a:rPr lang="en-US" sz="1800" dirty="0"/>
              <a:t> </a:t>
            </a:r>
            <a:r>
              <a:rPr lang="en-US" sz="1800" dirty="0" err="1"/>
              <a:t>commodo</a:t>
            </a:r>
            <a:r>
              <a:rPr lang="en-US" sz="1800" dirty="0"/>
              <a:t> a </a:t>
            </a:r>
            <a:r>
              <a:rPr lang="en-US" sz="1800" dirty="0" err="1"/>
              <a:t>metus</a:t>
            </a:r>
            <a:r>
              <a:rPr lang="en-US" sz="1800" dirty="0"/>
              <a:t> a </a:t>
            </a:r>
            <a:r>
              <a:rPr lang="en-US" sz="1800" dirty="0" err="1"/>
              <a:t>scelerisque</a:t>
            </a:r>
            <a:r>
              <a:rPr lang="en-US" sz="1800" dirty="0"/>
              <a:t>.</a:t>
            </a:r>
          </a:p>
        </p:txBody>
      </p:sp>
    </p:spTree>
    <p:custDataLst>
      <p:tags r:id="rId1"/>
    </p:custDataLst>
    <p:extLst>
      <p:ext uri="{BB962C8B-B14F-4D97-AF65-F5344CB8AC3E}">
        <p14:creationId xmlns:p14="http://schemas.microsoft.com/office/powerpoint/2010/main" val="448423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Milestones &amp; development plan</a:t>
            </a:r>
          </a:p>
        </p:txBody>
      </p:sp>
      <p:sp>
        <p:nvSpPr>
          <p:cNvPr id="19" name="Content Placeholder 4"/>
          <p:cNvSpPr txBox="1">
            <a:spLocks/>
          </p:cNvSpPr>
          <p:nvPr/>
        </p:nvSpPr>
        <p:spPr bwMode="auto">
          <a:xfrm>
            <a:off x="1138238" y="1525421"/>
            <a:ext cx="10220325" cy="45213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This slide should describe your development plan and key milestones – covering both science and business</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You should include information on your long-term funding strategy</a:t>
            </a:r>
          </a:p>
          <a:p>
            <a:pPr>
              <a:buNone/>
            </a:pPr>
            <a:endParaRPr lang="en-GB" kern="0" dirty="0"/>
          </a:p>
          <a:p>
            <a:pPr marL="342900" indent="-342900">
              <a:buFont typeface="Calibri" panose="020F0502020204030204" pitchFamily="34" charset="0"/>
              <a:buChar char="›"/>
            </a:pPr>
            <a:r>
              <a:rPr lang="en-GB" kern="0" dirty="0"/>
              <a:t>Describe your short-term funding needs and activities. This is often a requirement when applying for </a:t>
            </a:r>
            <a:r>
              <a:rPr lang="en-GB" kern="0" dirty="0" err="1"/>
              <a:t>PoC</a:t>
            </a:r>
            <a:r>
              <a:rPr lang="en-GB" kern="0" dirty="0"/>
              <a:t>-funding such as Innoexplorer</a:t>
            </a:r>
          </a:p>
        </p:txBody>
      </p:sp>
    </p:spTree>
    <p:custDataLst>
      <p:tags r:id="rId1"/>
    </p:custDataLst>
    <p:extLst>
      <p:ext uri="{BB962C8B-B14F-4D97-AF65-F5344CB8AC3E}">
        <p14:creationId xmlns:p14="http://schemas.microsoft.com/office/powerpoint/2010/main" val="536676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a:xfrm>
            <a:off x="315913" y="228627"/>
            <a:ext cx="10675043" cy="752101"/>
          </a:xfrm>
        </p:spPr>
        <p:txBody>
          <a:bodyPr/>
          <a:lstStyle/>
          <a:p>
            <a:r>
              <a:rPr lang="en-GB" dirty="0"/>
              <a:t>Milestones and development plan</a:t>
            </a:r>
          </a:p>
        </p:txBody>
      </p:sp>
      <p:grpSp>
        <p:nvGrpSpPr>
          <p:cNvPr id="3" name="Group 2"/>
          <p:cNvGrpSpPr/>
          <p:nvPr/>
        </p:nvGrpSpPr>
        <p:grpSpPr>
          <a:xfrm>
            <a:off x="1485900" y="260648"/>
            <a:ext cx="10462134" cy="3286870"/>
            <a:chOff x="1485900" y="260648"/>
            <a:chExt cx="10462134" cy="328687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8/10</a:t>
              </a:r>
              <a:endParaRPr lang="en-US" sz="2000" dirty="0">
                <a:solidFill>
                  <a:schemeClr val="tx1">
                    <a:lumMod val="65000"/>
                    <a:lumOff val="35000"/>
                  </a:schemeClr>
                </a:solidFill>
                <a:latin typeface="AU Passata Light" panose="020B0303030902030804" pitchFamily="34" charset="0"/>
              </a:endParaRPr>
            </a:p>
          </p:txBody>
        </p:sp>
        <p:grpSp>
          <p:nvGrpSpPr>
            <p:cNvPr id="4" name="Group 3"/>
            <p:cNvGrpSpPr/>
            <p:nvPr/>
          </p:nvGrpSpPr>
          <p:grpSpPr>
            <a:xfrm>
              <a:off x="1485900" y="406842"/>
              <a:ext cx="8843962" cy="3140676"/>
              <a:chOff x="990871" y="188640"/>
              <a:chExt cx="8843962" cy="3140676"/>
            </a:xfrm>
          </p:grpSpPr>
          <p:grpSp>
            <p:nvGrpSpPr>
              <p:cNvPr id="7" name="Group 6"/>
              <p:cNvGrpSpPr/>
              <p:nvPr/>
            </p:nvGrpSpPr>
            <p:grpSpPr>
              <a:xfrm>
                <a:off x="990871" y="188640"/>
                <a:ext cx="8843962" cy="3140676"/>
                <a:chOff x="990871" y="188640"/>
                <a:chExt cx="8703941" cy="3140676"/>
              </a:xfrm>
            </p:grpSpPr>
            <p:graphicFrame>
              <p:nvGraphicFramePr>
                <p:cNvPr id="9" name="Diagram 8"/>
                <p:cNvGraphicFramePr/>
                <p:nvPr>
                  <p:extLst>
                    <p:ext uri="{D42A27DB-BD31-4B8C-83A1-F6EECF244321}">
                      <p14:modId xmlns:p14="http://schemas.microsoft.com/office/powerpoint/2010/main" val="1338193015"/>
                    </p:ext>
                  </p:extLst>
                </p:nvPr>
              </p:nvGraphicFramePr>
              <p:xfrm>
                <a:off x="990871" y="188640"/>
                <a:ext cx="8703941" cy="31406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10" name="Group 9"/>
                <p:cNvGrpSpPr/>
                <p:nvPr/>
              </p:nvGrpSpPr>
              <p:grpSpPr>
                <a:xfrm>
                  <a:off x="990871" y="2420888"/>
                  <a:ext cx="8703941" cy="144016"/>
                  <a:chOff x="990871" y="2420888"/>
                  <a:chExt cx="8703941" cy="144016"/>
                </a:xfrm>
              </p:grpSpPr>
              <p:cxnSp>
                <p:nvCxnSpPr>
                  <p:cNvPr id="11" name="Straight Connector 10"/>
                  <p:cNvCxnSpPr/>
                  <p:nvPr/>
                </p:nvCxnSpPr>
                <p:spPr bwMode="auto">
                  <a:xfrm>
                    <a:off x="990871" y="2492896"/>
                    <a:ext cx="8703941" cy="0"/>
                  </a:xfrm>
                  <a:prstGeom prst="line">
                    <a:avLst/>
                  </a:prstGeom>
                  <a:solidFill>
                    <a:schemeClr val="accent2"/>
                  </a:solidFill>
                  <a:ln w="1778" cap="flat" cmpd="sng" algn="ctr">
                    <a:solidFill>
                      <a:schemeClr val="accent2"/>
                    </a:solidFill>
                    <a:prstDash val="solid"/>
                    <a:round/>
                    <a:headEnd type="none" w="med" len="med"/>
                    <a:tailEnd type="none" w="med" len="med"/>
                  </a:ln>
                  <a:effectLst/>
                </p:spPr>
              </p:cxnSp>
              <p:cxnSp>
                <p:nvCxnSpPr>
                  <p:cNvPr id="12" name="Straight Connector 11"/>
                  <p:cNvCxnSpPr/>
                  <p:nvPr/>
                </p:nvCxnSpPr>
                <p:spPr bwMode="auto">
                  <a:xfrm flipV="1">
                    <a:off x="3046041" y="2420888"/>
                    <a:ext cx="0" cy="144016"/>
                  </a:xfrm>
                  <a:prstGeom prst="line">
                    <a:avLst/>
                  </a:prstGeom>
                  <a:solidFill>
                    <a:schemeClr val="accent2"/>
                  </a:solidFill>
                  <a:ln w="1778" cap="flat" cmpd="sng" algn="ctr">
                    <a:solidFill>
                      <a:schemeClr val="accent2"/>
                    </a:solidFill>
                    <a:prstDash val="solid"/>
                    <a:round/>
                    <a:headEnd type="none" w="med" len="med"/>
                    <a:tailEnd type="none" w="med" len="med"/>
                  </a:ln>
                  <a:effectLst/>
                </p:spPr>
              </p:cxnSp>
              <p:cxnSp>
                <p:nvCxnSpPr>
                  <p:cNvPr id="13" name="Straight Connector 12"/>
                  <p:cNvCxnSpPr/>
                  <p:nvPr/>
                </p:nvCxnSpPr>
                <p:spPr bwMode="auto">
                  <a:xfrm flipV="1">
                    <a:off x="5158308" y="2420888"/>
                    <a:ext cx="0" cy="144016"/>
                  </a:xfrm>
                  <a:prstGeom prst="line">
                    <a:avLst/>
                  </a:prstGeom>
                  <a:solidFill>
                    <a:schemeClr val="accent2"/>
                  </a:solidFill>
                  <a:ln w="1778" cap="flat" cmpd="sng" algn="ctr">
                    <a:solidFill>
                      <a:schemeClr val="accent2"/>
                    </a:solidFill>
                    <a:prstDash val="solid"/>
                    <a:round/>
                    <a:headEnd type="none" w="med" len="med"/>
                    <a:tailEnd type="none" w="med" len="med"/>
                  </a:ln>
                  <a:effectLst/>
                </p:spPr>
              </p:cxnSp>
              <p:cxnSp>
                <p:nvCxnSpPr>
                  <p:cNvPr id="14" name="Straight Connector 13"/>
                  <p:cNvCxnSpPr/>
                  <p:nvPr/>
                </p:nvCxnSpPr>
                <p:spPr bwMode="auto">
                  <a:xfrm flipV="1">
                    <a:off x="7298118" y="2420888"/>
                    <a:ext cx="0" cy="144016"/>
                  </a:xfrm>
                  <a:prstGeom prst="line">
                    <a:avLst/>
                  </a:prstGeom>
                  <a:solidFill>
                    <a:schemeClr val="accent2"/>
                  </a:solidFill>
                  <a:ln w="1778" cap="flat" cmpd="sng" algn="ctr">
                    <a:solidFill>
                      <a:schemeClr val="accent2"/>
                    </a:solidFill>
                    <a:prstDash val="solid"/>
                    <a:round/>
                    <a:headEnd type="none" w="med" len="med"/>
                    <a:tailEnd type="none" w="med" len="med"/>
                  </a:ln>
                  <a:effectLst/>
                </p:spPr>
              </p:cxnSp>
            </p:grpSp>
          </p:grpSp>
          <p:sp>
            <p:nvSpPr>
              <p:cNvPr id="8" name="Isosceles Triangle 7"/>
              <p:cNvSpPr/>
              <p:nvPr/>
            </p:nvSpPr>
            <p:spPr bwMode="auto">
              <a:xfrm rot="5400000">
                <a:off x="9690817" y="2420888"/>
                <a:ext cx="144016" cy="144016"/>
              </a:xfrm>
              <a:prstGeom prst="triangle">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grpSp>
        <p:sp>
          <p:nvSpPr>
            <p:cNvPr id="2" name="Rounded Rectangle 1"/>
            <p:cNvSpPr/>
            <p:nvPr/>
          </p:nvSpPr>
          <p:spPr bwMode="auto">
            <a:xfrm>
              <a:off x="1845940" y="2889314"/>
              <a:ext cx="1224136" cy="323662"/>
            </a:xfrm>
            <a:prstGeom prst="roundRect">
              <a:avLst/>
            </a:prstGeom>
            <a:solidFill>
              <a:srgbClr val="11215F"/>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lang="da-DK" sz="1600" b="1" dirty="0">
                  <a:solidFill>
                    <a:schemeClr val="bg1"/>
                  </a:solidFill>
                </a:rPr>
                <a:t>2023</a:t>
              </a:r>
              <a:endParaRPr kumimoji="0" lang="en-US" sz="1600" b="1" i="0" u="none" strike="noStrike" cap="none" normalizeH="0" baseline="0" dirty="0" err="1">
                <a:ln>
                  <a:noFill/>
                </a:ln>
                <a:solidFill>
                  <a:schemeClr val="bg1"/>
                </a:solidFill>
                <a:effectLst/>
                <a:latin typeface="AU Passata" pitchFamily="34" charset="0"/>
              </a:endParaRPr>
            </a:p>
          </p:txBody>
        </p:sp>
        <p:sp>
          <p:nvSpPr>
            <p:cNvPr id="16" name="Rounded Rectangle 15"/>
            <p:cNvSpPr/>
            <p:nvPr/>
          </p:nvSpPr>
          <p:spPr bwMode="auto">
            <a:xfrm>
              <a:off x="4078188" y="2891240"/>
              <a:ext cx="1224136" cy="321736"/>
            </a:xfrm>
            <a:prstGeom prst="roundRect">
              <a:avLst/>
            </a:prstGeom>
            <a:solidFill>
              <a:srgbClr val="11215F">
                <a:alpha val="80000"/>
              </a:srgbClr>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lang="da-DK" sz="1600" b="1" dirty="0">
                  <a:solidFill>
                    <a:schemeClr val="bg1"/>
                  </a:solidFill>
                </a:rPr>
                <a:t>2024</a:t>
              </a:r>
              <a:endParaRPr kumimoji="0" lang="en-US" sz="1600" b="1" i="0" u="none" strike="noStrike" cap="none" normalizeH="0" baseline="0" dirty="0" err="1">
                <a:ln>
                  <a:noFill/>
                </a:ln>
                <a:solidFill>
                  <a:schemeClr val="bg1"/>
                </a:solidFill>
                <a:effectLst/>
                <a:latin typeface="AU Passata" pitchFamily="34" charset="0"/>
              </a:endParaRPr>
            </a:p>
          </p:txBody>
        </p:sp>
        <p:sp>
          <p:nvSpPr>
            <p:cNvPr id="17" name="Rounded Rectangle 16"/>
            <p:cNvSpPr/>
            <p:nvPr/>
          </p:nvSpPr>
          <p:spPr bwMode="auto">
            <a:xfrm>
              <a:off x="6238428" y="2884164"/>
              <a:ext cx="1224136" cy="328811"/>
            </a:xfrm>
            <a:prstGeom prst="roundRect">
              <a:avLst/>
            </a:prstGeom>
            <a:solidFill>
              <a:srgbClr val="11215F">
                <a:alpha val="60000"/>
              </a:srgbClr>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lang="da-DK" sz="1600" b="1" dirty="0">
                  <a:solidFill>
                    <a:schemeClr val="bg1"/>
                  </a:solidFill>
                </a:rPr>
                <a:t>2025-2026</a:t>
              </a:r>
              <a:endParaRPr kumimoji="0" lang="en-US" sz="1600" b="1" i="0" u="none" strike="noStrike" cap="none" normalizeH="0" baseline="0" dirty="0" err="1">
                <a:ln>
                  <a:noFill/>
                </a:ln>
                <a:solidFill>
                  <a:schemeClr val="bg1"/>
                </a:solidFill>
                <a:effectLst/>
                <a:latin typeface="AU Passata" pitchFamily="34" charset="0"/>
              </a:endParaRPr>
            </a:p>
          </p:txBody>
        </p:sp>
        <p:sp>
          <p:nvSpPr>
            <p:cNvPr id="18" name="Rounded Rectangle 17"/>
            <p:cNvSpPr/>
            <p:nvPr/>
          </p:nvSpPr>
          <p:spPr bwMode="auto">
            <a:xfrm>
              <a:off x="8420981" y="2884164"/>
              <a:ext cx="1224136" cy="328811"/>
            </a:xfrm>
            <a:prstGeom prst="roundRect">
              <a:avLst/>
            </a:prstGeom>
            <a:solidFill>
              <a:srgbClr val="11215F">
                <a:alpha val="40000"/>
              </a:srgbClr>
            </a:solidFill>
            <a:ln w="1778"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lang="da-DK" sz="1600" b="1" dirty="0">
                  <a:solidFill>
                    <a:schemeClr val="bg1"/>
                  </a:solidFill>
                </a:rPr>
                <a:t>2027-</a:t>
              </a:r>
              <a:endParaRPr kumimoji="0" lang="en-US" sz="1600" b="1" i="0" u="none" strike="noStrike" cap="none" normalizeH="0" baseline="0" dirty="0" err="1">
                <a:ln>
                  <a:noFill/>
                </a:ln>
                <a:solidFill>
                  <a:schemeClr val="bg1"/>
                </a:solidFill>
                <a:effectLst/>
                <a:latin typeface="AU Passata" pitchFamily="34" charset="0"/>
              </a:endParaRPr>
            </a:p>
          </p:txBody>
        </p:sp>
      </p:grpSp>
      <p:graphicFrame>
        <p:nvGraphicFramePr>
          <p:cNvPr id="19" name="Table 18"/>
          <p:cNvGraphicFramePr>
            <a:graphicFrameLocks noGrp="1"/>
          </p:cNvGraphicFramePr>
          <p:nvPr>
            <p:extLst>
              <p:ext uri="{D42A27DB-BD31-4B8C-83A1-F6EECF244321}">
                <p14:modId xmlns:p14="http://schemas.microsoft.com/office/powerpoint/2010/main" val="1501299617"/>
              </p:ext>
            </p:extLst>
          </p:nvPr>
        </p:nvGraphicFramePr>
        <p:xfrm>
          <a:off x="1482879" y="3400956"/>
          <a:ext cx="8702967" cy="2895600"/>
        </p:xfrm>
        <a:graphic>
          <a:graphicData uri="http://schemas.openxmlformats.org/drawingml/2006/table">
            <a:tbl>
              <a:tblPr firstRow="1" bandRow="1">
                <a:tableStyleId>{93296810-A885-4BE3-A3E7-6D5BEEA58F35}</a:tableStyleId>
              </a:tblPr>
              <a:tblGrid>
                <a:gridCol w="2068585">
                  <a:extLst>
                    <a:ext uri="{9D8B030D-6E8A-4147-A177-3AD203B41FA5}">
                      <a16:colId xmlns:a16="http://schemas.microsoft.com/office/drawing/2014/main" val="3809914789"/>
                    </a:ext>
                  </a:extLst>
                </a:gridCol>
                <a:gridCol w="2218279">
                  <a:extLst>
                    <a:ext uri="{9D8B030D-6E8A-4147-A177-3AD203B41FA5}">
                      <a16:colId xmlns:a16="http://schemas.microsoft.com/office/drawing/2014/main" val="2521295237"/>
                    </a:ext>
                  </a:extLst>
                </a:gridCol>
                <a:gridCol w="2136824">
                  <a:extLst>
                    <a:ext uri="{9D8B030D-6E8A-4147-A177-3AD203B41FA5}">
                      <a16:colId xmlns:a16="http://schemas.microsoft.com/office/drawing/2014/main" val="3889574818"/>
                    </a:ext>
                  </a:extLst>
                </a:gridCol>
                <a:gridCol w="2279279">
                  <a:extLst>
                    <a:ext uri="{9D8B030D-6E8A-4147-A177-3AD203B41FA5}">
                      <a16:colId xmlns:a16="http://schemas.microsoft.com/office/drawing/2014/main" val="1798751762"/>
                    </a:ext>
                  </a:extLst>
                </a:gridCol>
              </a:tblGrid>
              <a:tr h="226029">
                <a:tc>
                  <a:txBody>
                    <a:bodyPr/>
                    <a:lstStyle/>
                    <a:p>
                      <a:pPr algn="ctr"/>
                      <a:r>
                        <a:rPr lang="da-DK" sz="1200" b="0" dirty="0" err="1">
                          <a:solidFill>
                            <a:schemeClr val="bg1"/>
                          </a:solidFill>
                        </a:rPr>
                        <a:t>Finalize</a:t>
                      </a:r>
                      <a:r>
                        <a:rPr lang="da-DK" sz="1200" b="0" dirty="0">
                          <a:solidFill>
                            <a:schemeClr val="bg1"/>
                          </a:solidFill>
                        </a:rPr>
                        <a:t> in </a:t>
                      </a:r>
                      <a:r>
                        <a:rPr lang="da-DK" sz="1200" b="0" dirty="0" err="1">
                          <a:solidFill>
                            <a:schemeClr val="bg1"/>
                          </a:solidFill>
                        </a:rPr>
                        <a:t>vitro</a:t>
                      </a:r>
                      <a:r>
                        <a:rPr lang="da-DK" sz="1200" b="0" baseline="0" dirty="0">
                          <a:solidFill>
                            <a:schemeClr val="bg1"/>
                          </a:solidFill>
                        </a:rPr>
                        <a:t> </a:t>
                      </a:r>
                      <a:r>
                        <a:rPr lang="da-DK" sz="1200" b="0" baseline="0" dirty="0" err="1">
                          <a:solidFill>
                            <a:schemeClr val="bg1"/>
                          </a:solidFill>
                        </a:rPr>
                        <a:t>experiment</a:t>
                      </a:r>
                      <a:endParaRPr lang="en-US" sz="12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89918153"/>
                  </a:ext>
                </a:extLst>
              </a:tr>
              <a:tr h="2260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a:solidFill>
                            <a:schemeClr val="bg1"/>
                          </a:solidFill>
                        </a:rPr>
                        <a:t>Perform </a:t>
                      </a:r>
                      <a:r>
                        <a:rPr lang="da-DK" sz="1300" b="0" dirty="0" err="1">
                          <a:solidFill>
                            <a:schemeClr val="bg1"/>
                          </a:solidFill>
                        </a:rPr>
                        <a:t>market</a:t>
                      </a:r>
                      <a:r>
                        <a:rPr lang="da-DK" sz="1300" b="0" dirty="0">
                          <a:solidFill>
                            <a:schemeClr val="bg1"/>
                          </a:solidFill>
                        </a:rPr>
                        <a:t> </a:t>
                      </a:r>
                      <a:r>
                        <a:rPr lang="da-DK" sz="1300" b="0" dirty="0" err="1">
                          <a:solidFill>
                            <a:schemeClr val="bg1"/>
                          </a:solidFill>
                        </a:rPr>
                        <a:t>analysis</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391530"/>
                  </a:ext>
                </a:extLst>
              </a:tr>
              <a:tr h="226029">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err="1">
                          <a:solidFill>
                            <a:schemeClr val="bg1"/>
                          </a:solidFill>
                        </a:rPr>
                        <a:t>Develop</a:t>
                      </a:r>
                      <a:r>
                        <a:rPr lang="da-DK" sz="1300" b="0" dirty="0">
                          <a:solidFill>
                            <a:schemeClr val="bg1"/>
                          </a:solidFill>
                        </a:rPr>
                        <a:t> business model</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11215F">
                        <a:alpha val="89804"/>
                      </a:srgbClr>
                    </a:solidFill>
                  </a:tcPr>
                </a:tc>
                <a:tc hMerge="1">
                  <a:txBody>
                    <a:bodyPr/>
                    <a:lstStyle/>
                    <a:p>
                      <a:pPr algn="ctr"/>
                      <a:endParaRPr 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10000"/>
                        <a:lumOff val="90000"/>
                      </a:schemeClr>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6259091"/>
                  </a:ext>
                </a:extLst>
              </a:tr>
              <a:tr h="226029">
                <a:tc gridSpan="2">
                  <a:txBody>
                    <a:bodyPr/>
                    <a:lstStyle/>
                    <a:p>
                      <a:pPr algn="ctr"/>
                      <a:r>
                        <a:rPr lang="da-DK" sz="1300" b="0" dirty="0" err="1">
                          <a:solidFill>
                            <a:schemeClr val="bg1"/>
                          </a:solidFill>
                        </a:rPr>
                        <a:t>Draft</a:t>
                      </a:r>
                      <a:r>
                        <a:rPr lang="da-DK" sz="1300" b="0" dirty="0">
                          <a:solidFill>
                            <a:schemeClr val="bg1"/>
                          </a:solidFill>
                        </a:rPr>
                        <a:t> </a:t>
                      </a:r>
                      <a:r>
                        <a:rPr lang="da-DK" sz="1300" b="0" dirty="0" err="1">
                          <a:solidFill>
                            <a:schemeClr val="bg1"/>
                          </a:solidFill>
                        </a:rPr>
                        <a:t>regulatory</a:t>
                      </a:r>
                      <a:r>
                        <a:rPr lang="da-DK" sz="1300" b="0" dirty="0">
                          <a:solidFill>
                            <a:schemeClr val="bg1"/>
                          </a:solidFill>
                        </a:rPr>
                        <a:t> </a:t>
                      </a:r>
                      <a:r>
                        <a:rPr lang="da-DK" sz="1300" b="0" dirty="0" err="1">
                          <a:solidFill>
                            <a:schemeClr val="bg1"/>
                          </a:solidFill>
                        </a:rPr>
                        <a:t>strategy</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hMerge="1">
                  <a:txBody>
                    <a:bodyPr/>
                    <a:lstStyle/>
                    <a:p>
                      <a:pPr algn="ctr"/>
                      <a:endParaRPr 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10000"/>
                        <a:lumOff val="90000"/>
                      </a:schemeClr>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8015318"/>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a-DK" sz="1300" b="0" dirty="0" err="1">
                          <a:solidFill>
                            <a:schemeClr val="bg1"/>
                          </a:solidFill>
                        </a:rPr>
                        <a:t>Develop</a:t>
                      </a:r>
                      <a:r>
                        <a:rPr lang="da-DK" sz="1300" b="0" dirty="0">
                          <a:solidFill>
                            <a:schemeClr val="bg1"/>
                          </a:solidFill>
                        </a:rPr>
                        <a:t> </a:t>
                      </a:r>
                      <a:r>
                        <a:rPr lang="da-DK" sz="1300" b="0" dirty="0" err="1">
                          <a:solidFill>
                            <a:schemeClr val="bg1"/>
                          </a:solidFill>
                        </a:rPr>
                        <a:t>full</a:t>
                      </a:r>
                      <a:r>
                        <a:rPr lang="da-DK" sz="1300" b="0" dirty="0">
                          <a:solidFill>
                            <a:schemeClr val="bg1"/>
                          </a:solidFill>
                        </a:rPr>
                        <a:t> TPP</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0199463"/>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da-DK" sz="1300" b="0" dirty="0">
                          <a:solidFill>
                            <a:schemeClr val="bg1"/>
                          </a:solidFill>
                        </a:rPr>
                        <a:t>Perform FTO </a:t>
                      </a:r>
                      <a:r>
                        <a:rPr lang="da-DK" sz="1300" b="0" dirty="0" err="1">
                          <a:solidFill>
                            <a:schemeClr val="bg1"/>
                          </a:solidFill>
                        </a:rPr>
                        <a:t>analysis</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4597215"/>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a:solidFill>
                            <a:schemeClr val="bg1"/>
                          </a:solidFill>
                        </a:rPr>
                        <a:t>Perform in </a:t>
                      </a:r>
                      <a:r>
                        <a:rPr lang="da-DK" sz="1300" b="0" dirty="0" err="1">
                          <a:solidFill>
                            <a:schemeClr val="bg1"/>
                          </a:solidFill>
                        </a:rPr>
                        <a:t>vivo</a:t>
                      </a:r>
                      <a:r>
                        <a:rPr lang="da-DK" sz="1300" b="0" dirty="0">
                          <a:solidFill>
                            <a:schemeClr val="bg1"/>
                          </a:solidFill>
                        </a:rPr>
                        <a:t> </a:t>
                      </a:r>
                      <a:r>
                        <a:rPr lang="da-DK" sz="1300" b="0" dirty="0" err="1">
                          <a:solidFill>
                            <a:schemeClr val="bg1"/>
                          </a:solidFill>
                        </a:rPr>
                        <a:t>experiments</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hMerge="1">
                  <a:txBody>
                    <a:bodyPr/>
                    <a:lstStyle/>
                    <a:p>
                      <a:pPr algn="ctr"/>
                      <a:endParaRPr 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10000"/>
                        <a:lumOff val="90000"/>
                      </a:schemeClr>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2476904"/>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a:solidFill>
                            <a:schemeClr val="bg1"/>
                          </a:solidFill>
                        </a:rPr>
                        <a:t>Plan </a:t>
                      </a:r>
                      <a:r>
                        <a:rPr lang="da-DK" sz="1300" b="0" dirty="0" err="1">
                          <a:solidFill>
                            <a:schemeClr val="bg1"/>
                          </a:solidFill>
                        </a:rPr>
                        <a:t>phase</a:t>
                      </a:r>
                      <a:r>
                        <a:rPr lang="da-DK" sz="1300" b="0" baseline="0" dirty="0">
                          <a:solidFill>
                            <a:schemeClr val="bg1"/>
                          </a:solidFill>
                        </a:rPr>
                        <a:t> I </a:t>
                      </a:r>
                      <a:r>
                        <a:rPr lang="da-DK" sz="1300" b="0" baseline="0" dirty="0" err="1">
                          <a:solidFill>
                            <a:schemeClr val="bg1"/>
                          </a:solidFill>
                        </a:rPr>
                        <a:t>clinical</a:t>
                      </a:r>
                      <a:r>
                        <a:rPr lang="da-DK" sz="1300" b="0" baseline="0" dirty="0">
                          <a:solidFill>
                            <a:schemeClr val="bg1"/>
                          </a:solidFill>
                        </a:rPr>
                        <a:t> </a:t>
                      </a:r>
                      <a:r>
                        <a:rPr lang="da-DK" sz="1300" b="0" baseline="0" dirty="0" err="1">
                          <a:solidFill>
                            <a:schemeClr val="bg1"/>
                          </a:solidFill>
                        </a:rPr>
                        <a:t>trial</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a:txBody>
                    <a:bodyPr/>
                    <a:lstStyle/>
                    <a:p>
                      <a:pPr algn="ct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3616093"/>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err="1">
                          <a:solidFill>
                            <a:schemeClr val="bg1"/>
                          </a:solidFill>
                        </a:rPr>
                        <a:t>Achieve</a:t>
                      </a:r>
                      <a:r>
                        <a:rPr lang="da-DK" sz="1300" b="0" dirty="0">
                          <a:solidFill>
                            <a:schemeClr val="bg1"/>
                          </a:solidFill>
                        </a:rPr>
                        <a:t> </a:t>
                      </a:r>
                      <a:r>
                        <a:rPr lang="da-DK" sz="1300" b="0" dirty="0" err="1">
                          <a:solidFill>
                            <a:schemeClr val="bg1"/>
                          </a:solidFill>
                        </a:rPr>
                        <a:t>toxicology</a:t>
                      </a:r>
                      <a:r>
                        <a:rPr lang="da-DK" sz="1300" b="0" baseline="0" dirty="0">
                          <a:solidFill>
                            <a:schemeClr val="bg1"/>
                          </a:solidFill>
                        </a:rPr>
                        <a:t> </a:t>
                      </a:r>
                      <a:r>
                        <a:rPr lang="da-DK" sz="1300" b="0" baseline="0" dirty="0" err="1">
                          <a:solidFill>
                            <a:schemeClr val="bg1"/>
                          </a:solidFill>
                        </a:rPr>
                        <a:t>evidence</a:t>
                      </a:r>
                      <a:r>
                        <a:rPr lang="da-DK" sz="1300" b="0" baseline="0" dirty="0">
                          <a:solidFill>
                            <a:schemeClr val="bg1"/>
                          </a:solidFill>
                        </a:rPr>
                        <a:t> </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10000"/>
                        <a:lumOff val="90000"/>
                      </a:schemeClr>
                    </a:solidFill>
                  </a:tcPr>
                </a:tc>
                <a:extLst>
                  <a:ext uri="{0D108BD9-81ED-4DB2-BD59-A6C34878D82A}">
                    <a16:rowId xmlns:a16="http://schemas.microsoft.com/office/drawing/2014/main" val="4004573533"/>
                  </a:ext>
                </a:extLst>
              </a:tr>
              <a:tr h="226029">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dirty="0">
                        <a:solidFill>
                          <a:schemeClr val="bg1"/>
                        </a:solidFill>
                      </a:endParaRPr>
                    </a:p>
                  </a:txBody>
                  <a:tcPr anchor="ctr">
                    <a:lnL w="3175" cap="flat" cmpd="sng" algn="ctr">
                      <a:no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300" b="0" dirty="0">
                          <a:solidFill>
                            <a:schemeClr val="bg1"/>
                          </a:solidFill>
                        </a:rPr>
                        <a:t>Perform </a:t>
                      </a:r>
                      <a:r>
                        <a:rPr lang="da-DK" sz="1300" b="0" dirty="0" err="1">
                          <a:solidFill>
                            <a:schemeClr val="bg1"/>
                          </a:solidFill>
                        </a:rPr>
                        <a:t>phase</a:t>
                      </a:r>
                      <a:r>
                        <a:rPr lang="da-DK" sz="1300" b="0" dirty="0">
                          <a:solidFill>
                            <a:schemeClr val="bg1"/>
                          </a:solidFill>
                        </a:rPr>
                        <a:t> I</a:t>
                      </a:r>
                      <a:r>
                        <a:rPr lang="da-DK" sz="1300" b="0" baseline="0" dirty="0">
                          <a:solidFill>
                            <a:schemeClr val="bg1"/>
                          </a:solidFill>
                        </a:rPr>
                        <a:t> </a:t>
                      </a:r>
                      <a:r>
                        <a:rPr lang="da-DK" sz="1300" b="0" baseline="0" dirty="0" err="1">
                          <a:solidFill>
                            <a:schemeClr val="bg1"/>
                          </a:solidFill>
                        </a:rPr>
                        <a:t>clinical</a:t>
                      </a:r>
                      <a:r>
                        <a:rPr lang="da-DK" sz="1300" b="0" baseline="0" dirty="0">
                          <a:solidFill>
                            <a:schemeClr val="bg1"/>
                          </a:solidFill>
                        </a:rPr>
                        <a:t> </a:t>
                      </a:r>
                      <a:r>
                        <a:rPr lang="da-DK" sz="1300" b="0" baseline="0" dirty="0" err="1">
                          <a:solidFill>
                            <a:schemeClr val="bg1"/>
                          </a:solidFill>
                        </a:rPr>
                        <a:t>trial</a:t>
                      </a:r>
                      <a:endParaRPr lang="en-US" sz="1300" b="0" dirty="0">
                        <a:solidFill>
                          <a:schemeClr val="bg1"/>
                        </a:solidFill>
                      </a:endParaRPr>
                    </a:p>
                  </a:txBody>
                  <a:tcPr anchor="ctr">
                    <a:lnL w="3175" cap="flat" cmpd="sng" algn="ctr">
                      <a:solidFill>
                        <a:schemeClr val="accent6">
                          <a:lumMod val="40000"/>
                          <a:lumOff val="60000"/>
                        </a:schemeClr>
                      </a:solidFill>
                      <a:prstDash val="solid"/>
                      <a:round/>
                      <a:headEnd type="none" w="med" len="med"/>
                      <a:tailEnd type="none" w="med" len="med"/>
                    </a:lnL>
                    <a:lnR w="3175" cap="flat" cmpd="sng" algn="ctr">
                      <a:solidFill>
                        <a:schemeClr val="accent6">
                          <a:lumMod val="40000"/>
                          <a:lumOff val="60000"/>
                        </a:schemeClr>
                      </a:solidFill>
                      <a:prstDash val="solid"/>
                      <a:round/>
                      <a:headEnd type="none" w="med" len="med"/>
                      <a:tailEnd type="none" w="med" len="med"/>
                    </a:lnR>
                    <a:lnT w="3175" cap="flat" cmpd="sng" algn="ctr">
                      <a:solidFill>
                        <a:schemeClr val="accent6">
                          <a:lumMod val="40000"/>
                          <a:lumOff val="60000"/>
                        </a:schemeClr>
                      </a:solidFill>
                      <a:prstDash val="solid"/>
                      <a:round/>
                      <a:headEnd type="none" w="med" len="med"/>
                      <a:tailEnd type="none" w="med" len="med"/>
                    </a:lnT>
                    <a:lnB w="3175" cap="flat" cmpd="sng" algn="ctr">
                      <a:solidFill>
                        <a:schemeClr val="accent6">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rgbClr val="24356C"/>
                    </a:solidFill>
                  </a:tcPr>
                </a:tc>
                <a:extLst>
                  <a:ext uri="{0D108BD9-81ED-4DB2-BD59-A6C34878D82A}">
                    <a16:rowId xmlns:a16="http://schemas.microsoft.com/office/drawing/2014/main" val="2859061838"/>
                  </a:ext>
                </a:extLst>
              </a:tr>
            </a:tbl>
          </a:graphicData>
        </a:graphic>
      </p:graphicFrame>
    </p:spTree>
    <p:custDataLst>
      <p:tags r:id="rId1"/>
    </p:custDataLst>
    <p:extLst>
      <p:ext uri="{BB962C8B-B14F-4D97-AF65-F5344CB8AC3E}">
        <p14:creationId xmlns:p14="http://schemas.microsoft.com/office/powerpoint/2010/main" val="3357278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Risk mitigation</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
        <p:nvSpPr>
          <p:cNvPr id="6" name="Content Placeholder 4"/>
          <p:cNvSpPr txBox="1">
            <a:spLocks/>
          </p:cNvSpPr>
          <p:nvPr/>
        </p:nvSpPr>
        <p:spPr bwMode="auto">
          <a:xfrm>
            <a:off x="1138238" y="1525421"/>
            <a:ext cx="10220325" cy="45213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It is important to show that you are aware of any risks that might affect your chance of success</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You should think about the likelihood and the impact of potential risks</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You need to address ways to reduce or eliminate the likelihood of the risks you have described</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What will you do to mitigate any risks that might materialize?</a:t>
            </a:r>
          </a:p>
        </p:txBody>
      </p:sp>
    </p:spTree>
    <p:custDataLst>
      <p:tags r:id="rId1"/>
    </p:custDataLst>
    <p:extLst>
      <p:ext uri="{BB962C8B-B14F-4D97-AF65-F5344CB8AC3E}">
        <p14:creationId xmlns:p14="http://schemas.microsoft.com/office/powerpoint/2010/main" val="778280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9/10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risk mitigation</a:t>
            </a:r>
          </a:p>
        </p:txBody>
      </p:sp>
      <p:sp>
        <p:nvSpPr>
          <p:cNvPr id="4" name="Left-Up Arrow 3"/>
          <p:cNvSpPr/>
          <p:nvPr/>
        </p:nvSpPr>
        <p:spPr bwMode="auto">
          <a:xfrm rot="5400000">
            <a:off x="2676029" y="-179308"/>
            <a:ext cx="4032448" cy="7412830"/>
          </a:xfrm>
          <a:prstGeom prst="leftUpArrow">
            <a:avLst>
              <a:gd name="adj1" fmla="val 1244"/>
              <a:gd name="adj2" fmla="val 2999"/>
              <a:gd name="adj3" fmla="val 6913"/>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2" name="Rounded Rectangle 1"/>
          <p:cNvSpPr/>
          <p:nvPr/>
        </p:nvSpPr>
        <p:spPr bwMode="auto">
          <a:xfrm>
            <a:off x="3977073" y="5669972"/>
            <a:ext cx="1584176" cy="432048"/>
          </a:xfrm>
          <a:prstGeom prst="roundRect">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kumimoji="0" lang="da-DK" sz="2000" b="0" i="0" u="none" strike="noStrike" cap="none" normalizeH="0" baseline="0" dirty="0" err="1">
                <a:ln>
                  <a:noFill/>
                </a:ln>
                <a:solidFill>
                  <a:schemeClr val="bg1"/>
                </a:solidFill>
                <a:effectLst/>
                <a:latin typeface="AU Passata" pitchFamily="34" charset="0"/>
              </a:rPr>
              <a:t>Impact</a:t>
            </a:r>
            <a:endParaRPr kumimoji="0" lang="en-US" sz="2000" b="0" i="0" u="none" strike="noStrike" cap="none" normalizeH="0" baseline="0" dirty="0" err="1">
              <a:ln>
                <a:noFill/>
              </a:ln>
              <a:solidFill>
                <a:schemeClr val="bg1"/>
              </a:solidFill>
              <a:effectLst/>
              <a:latin typeface="AU Passata" pitchFamily="34" charset="0"/>
            </a:endParaRPr>
          </a:p>
        </p:txBody>
      </p:sp>
      <p:sp>
        <p:nvSpPr>
          <p:cNvPr id="7" name="Rounded Rectangle 6"/>
          <p:cNvSpPr/>
          <p:nvPr/>
        </p:nvSpPr>
        <p:spPr bwMode="auto">
          <a:xfrm rot="16200000">
            <a:off x="-170284" y="3311083"/>
            <a:ext cx="1584176" cy="432048"/>
          </a:xfrm>
          <a:prstGeom prst="roundRect">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kumimoji="0" lang="da-DK" sz="2000" b="0" i="0" u="none" strike="noStrike" cap="none" normalizeH="0" baseline="0" dirty="0" err="1">
                <a:ln>
                  <a:noFill/>
                </a:ln>
                <a:solidFill>
                  <a:schemeClr val="bg1"/>
                </a:solidFill>
                <a:effectLst/>
                <a:latin typeface="AU Passata" pitchFamily="34" charset="0"/>
              </a:rPr>
              <a:t>Likelihood</a:t>
            </a:r>
            <a:endParaRPr kumimoji="0" lang="en-US" sz="2000" b="0" i="0" u="none" strike="noStrike" cap="none" normalizeH="0" baseline="0" dirty="0" err="1">
              <a:ln>
                <a:noFill/>
              </a:ln>
              <a:solidFill>
                <a:schemeClr val="bg1"/>
              </a:solidFill>
              <a:effectLst/>
              <a:latin typeface="AU Passata" pitchFamily="34" charset="0"/>
            </a:endParaRPr>
          </a:p>
        </p:txBody>
      </p:sp>
      <p:sp>
        <p:nvSpPr>
          <p:cNvPr id="3" name="Rounded Rectangle 2"/>
          <p:cNvSpPr/>
          <p:nvPr/>
        </p:nvSpPr>
        <p:spPr bwMode="auto">
          <a:xfrm>
            <a:off x="6166420" y="4111185"/>
            <a:ext cx="1872208" cy="1008112"/>
          </a:xfrm>
          <a:prstGeom prst="roundRect">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kumimoji="0" lang="da-DK" sz="1600" b="1" i="0" u="none" strike="noStrike" cap="none" normalizeH="0" baseline="0" dirty="0">
                <a:ln>
                  <a:noFill/>
                </a:ln>
                <a:solidFill>
                  <a:schemeClr val="bg1"/>
                </a:solidFill>
                <a:effectLst/>
                <a:latin typeface="AU Passata" pitchFamily="34" charset="0"/>
              </a:rPr>
              <a:t>#3: Insufficient data</a:t>
            </a:r>
            <a:endParaRPr kumimoji="0" lang="en-US" sz="1600" b="1" i="0" u="none" strike="noStrike" cap="none" normalizeH="0" baseline="0" dirty="0" err="1">
              <a:ln>
                <a:noFill/>
              </a:ln>
              <a:solidFill>
                <a:schemeClr val="bg1"/>
              </a:solidFill>
              <a:effectLst/>
              <a:latin typeface="AU Passata" pitchFamily="34" charset="0"/>
            </a:endParaRPr>
          </a:p>
        </p:txBody>
      </p:sp>
      <p:sp>
        <p:nvSpPr>
          <p:cNvPr id="8" name="Rounded Rectangle 7"/>
          <p:cNvSpPr/>
          <p:nvPr/>
        </p:nvSpPr>
        <p:spPr bwMode="auto">
          <a:xfrm>
            <a:off x="3980556" y="2960948"/>
            <a:ext cx="1872208" cy="1008112"/>
          </a:xfrm>
          <a:prstGeom prst="roundRect">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kumimoji="0" lang="da-DK" sz="1600" b="1" i="0" u="none" strike="noStrike" cap="none" normalizeH="0" baseline="0" dirty="0">
                <a:ln>
                  <a:noFill/>
                </a:ln>
                <a:solidFill>
                  <a:schemeClr val="bg1"/>
                </a:solidFill>
                <a:effectLst/>
                <a:latin typeface="AU Passata" pitchFamily="34" charset="0"/>
              </a:rPr>
              <a:t>#2: Limited IP </a:t>
            </a:r>
            <a:r>
              <a:rPr kumimoji="0" lang="da-DK" sz="1600" b="1" i="0" u="none" strike="noStrike" cap="none" normalizeH="0" baseline="0" dirty="0" err="1">
                <a:ln>
                  <a:noFill/>
                </a:ln>
                <a:solidFill>
                  <a:schemeClr val="bg1"/>
                </a:solidFill>
                <a:effectLst/>
                <a:latin typeface="AU Passata" pitchFamily="34" charset="0"/>
              </a:rPr>
              <a:t>coverage</a:t>
            </a:r>
            <a:endParaRPr kumimoji="0" lang="en-US" sz="1600" b="1" i="0" u="none" strike="noStrike" cap="none" normalizeH="0" baseline="0" dirty="0" err="1">
              <a:ln>
                <a:noFill/>
              </a:ln>
              <a:solidFill>
                <a:schemeClr val="bg1"/>
              </a:solidFill>
              <a:effectLst/>
              <a:latin typeface="AU Passata" pitchFamily="34" charset="0"/>
            </a:endParaRPr>
          </a:p>
        </p:txBody>
      </p:sp>
      <p:sp>
        <p:nvSpPr>
          <p:cNvPr id="9" name="Rounded Rectangle 8"/>
          <p:cNvSpPr/>
          <p:nvPr/>
        </p:nvSpPr>
        <p:spPr bwMode="auto">
          <a:xfrm>
            <a:off x="1773932" y="1952836"/>
            <a:ext cx="1872208" cy="1008112"/>
          </a:xfrm>
          <a:prstGeom prst="roundRect">
            <a:avLst/>
          </a:prstGeom>
          <a:solidFill>
            <a:schemeClr val="accent2"/>
          </a:solidFill>
          <a:ln w="1778"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95000"/>
              </a:lnSpc>
              <a:spcBef>
                <a:spcPct val="0"/>
              </a:spcBef>
              <a:spcAft>
                <a:spcPct val="0"/>
              </a:spcAft>
              <a:buClrTx/>
              <a:buSzTx/>
              <a:buFont typeface="AU Passata" pitchFamily="34" charset="0"/>
              <a:buNone/>
              <a:tabLst/>
            </a:pPr>
            <a:r>
              <a:rPr kumimoji="0" lang="da-DK" sz="1600" b="1" i="0" u="none" strike="noStrike" cap="none" normalizeH="0" baseline="0" dirty="0">
                <a:ln>
                  <a:noFill/>
                </a:ln>
                <a:solidFill>
                  <a:schemeClr val="bg1"/>
                </a:solidFill>
                <a:effectLst/>
                <a:latin typeface="AU Passata" pitchFamily="34" charset="0"/>
              </a:rPr>
              <a:t>#1: Supply </a:t>
            </a:r>
            <a:r>
              <a:rPr kumimoji="0" lang="da-DK" sz="1600" b="1" i="0" u="none" strike="noStrike" cap="none" normalizeH="0" baseline="0" dirty="0" err="1">
                <a:ln>
                  <a:noFill/>
                </a:ln>
                <a:solidFill>
                  <a:schemeClr val="bg1"/>
                </a:solidFill>
                <a:effectLst/>
                <a:latin typeface="AU Passata" pitchFamily="34" charset="0"/>
              </a:rPr>
              <a:t>chain</a:t>
            </a:r>
            <a:r>
              <a:rPr kumimoji="0" lang="da-DK" sz="1600" b="1" i="0" u="none" strike="noStrike" cap="none" normalizeH="0" baseline="0" dirty="0">
                <a:ln>
                  <a:noFill/>
                </a:ln>
                <a:solidFill>
                  <a:schemeClr val="bg1"/>
                </a:solidFill>
                <a:effectLst/>
                <a:latin typeface="AU Passata" pitchFamily="34" charset="0"/>
              </a:rPr>
              <a:t> </a:t>
            </a:r>
            <a:r>
              <a:rPr kumimoji="0" lang="da-DK" sz="1600" b="1" i="0" u="none" strike="noStrike" cap="none" normalizeH="0" baseline="0" dirty="0" err="1">
                <a:ln>
                  <a:noFill/>
                </a:ln>
                <a:solidFill>
                  <a:schemeClr val="bg1"/>
                </a:solidFill>
                <a:effectLst/>
                <a:latin typeface="AU Passata" pitchFamily="34" charset="0"/>
              </a:rPr>
              <a:t>issues</a:t>
            </a:r>
            <a:endParaRPr kumimoji="0" lang="en-US" sz="1600" b="1" i="0" u="none" strike="noStrike" cap="none" normalizeH="0" baseline="0" dirty="0" err="1">
              <a:ln>
                <a:noFill/>
              </a:ln>
              <a:solidFill>
                <a:schemeClr val="bg1"/>
              </a:solidFill>
              <a:effectLst/>
              <a:latin typeface="AU Passata" pitchFamily="34" charset="0"/>
            </a:endParaRPr>
          </a:p>
        </p:txBody>
      </p:sp>
      <p:sp>
        <p:nvSpPr>
          <p:cNvPr id="10" name="TextBox 9"/>
          <p:cNvSpPr txBox="1"/>
          <p:nvPr/>
        </p:nvSpPr>
        <p:spPr>
          <a:xfrm>
            <a:off x="8733084" y="1844824"/>
            <a:ext cx="2952328" cy="3040832"/>
          </a:xfrm>
          <a:prstGeom prst="rect">
            <a:avLst/>
          </a:prstGeom>
          <a:noFill/>
          <a:ln w="9525">
            <a:solidFill>
              <a:srgbClr val="183D83"/>
            </a:solidFill>
          </a:ln>
        </p:spPr>
        <p:txBody>
          <a:bodyPr wrap="square" lIns="0" tIns="0" rIns="0" bIns="0" rtlCol="0">
            <a:spAutoFit/>
          </a:bodyPr>
          <a:lstStyle/>
          <a:p>
            <a:pPr>
              <a:lnSpc>
                <a:spcPct val="95000"/>
              </a:lnSpc>
            </a:pPr>
            <a:endParaRPr lang="da-DK" sz="1600" dirty="0">
              <a:latin typeface="+mn-lt"/>
            </a:endParaRPr>
          </a:p>
          <a:p>
            <a:pPr algn="ctr">
              <a:lnSpc>
                <a:spcPct val="95000"/>
              </a:lnSpc>
            </a:pPr>
            <a:r>
              <a:rPr lang="da-DK" sz="1600" dirty="0">
                <a:latin typeface="+mn-lt"/>
              </a:rPr>
              <a:t>#1: </a:t>
            </a:r>
            <a:r>
              <a:rPr lang="da-DK" sz="1600" dirty="0" err="1">
                <a:latin typeface="+mn-lt"/>
              </a:rPr>
              <a:t>There</a:t>
            </a:r>
            <a:r>
              <a:rPr lang="da-DK" sz="1600" dirty="0">
                <a:latin typeface="+mn-lt"/>
              </a:rPr>
              <a:t> </a:t>
            </a:r>
            <a:r>
              <a:rPr lang="da-DK" sz="1600" dirty="0" err="1">
                <a:latin typeface="+mn-lt"/>
              </a:rPr>
              <a:t>are</a:t>
            </a:r>
            <a:r>
              <a:rPr lang="da-DK" sz="1600" dirty="0">
                <a:latin typeface="+mn-lt"/>
              </a:rPr>
              <a:t> </a:t>
            </a:r>
            <a:r>
              <a:rPr lang="da-DK" sz="1600" dirty="0" err="1">
                <a:latin typeface="+mn-lt"/>
              </a:rPr>
              <a:t>several</a:t>
            </a:r>
            <a:r>
              <a:rPr lang="da-DK" sz="1600" dirty="0">
                <a:latin typeface="+mn-lt"/>
              </a:rPr>
              <a:t> </a:t>
            </a:r>
            <a:r>
              <a:rPr lang="da-DK" sz="1600" dirty="0" err="1">
                <a:latin typeface="+mn-lt"/>
              </a:rPr>
              <a:t>providers</a:t>
            </a:r>
            <a:r>
              <a:rPr lang="da-DK" sz="1600" dirty="0">
                <a:latin typeface="+mn-lt"/>
              </a:rPr>
              <a:t> </a:t>
            </a:r>
          </a:p>
          <a:p>
            <a:pPr algn="ctr">
              <a:lnSpc>
                <a:spcPct val="95000"/>
              </a:lnSpc>
            </a:pPr>
            <a:r>
              <a:rPr lang="da-DK" sz="1600" dirty="0">
                <a:latin typeface="+mn-lt"/>
              </a:rPr>
              <a:t>of the </a:t>
            </a:r>
            <a:r>
              <a:rPr lang="da-DK" sz="1600" dirty="0" err="1">
                <a:latin typeface="+mn-lt"/>
              </a:rPr>
              <a:t>key</a:t>
            </a:r>
            <a:r>
              <a:rPr lang="da-DK" sz="1600" dirty="0">
                <a:latin typeface="+mn-lt"/>
              </a:rPr>
              <a:t> </a:t>
            </a:r>
            <a:r>
              <a:rPr lang="da-DK" sz="1600" dirty="0" err="1">
                <a:latin typeface="+mn-lt"/>
              </a:rPr>
              <a:t>compoents</a:t>
            </a:r>
            <a:endParaRPr lang="da-DK" sz="1600" dirty="0">
              <a:latin typeface="+mn-lt"/>
            </a:endParaRPr>
          </a:p>
          <a:p>
            <a:pPr>
              <a:lnSpc>
                <a:spcPct val="95000"/>
              </a:lnSpc>
            </a:pPr>
            <a:endParaRPr lang="da-DK" sz="1600" dirty="0">
              <a:latin typeface="+mn-lt"/>
            </a:endParaRPr>
          </a:p>
          <a:p>
            <a:pPr algn="ctr">
              <a:lnSpc>
                <a:spcPct val="95000"/>
              </a:lnSpc>
            </a:pPr>
            <a:r>
              <a:rPr lang="da-DK" sz="1600" dirty="0">
                <a:latin typeface="+mn-lt"/>
              </a:rPr>
              <a:t>#2: As </a:t>
            </a:r>
            <a:r>
              <a:rPr lang="da-DK" sz="1600" dirty="0" err="1">
                <a:latin typeface="+mn-lt"/>
              </a:rPr>
              <a:t>we</a:t>
            </a:r>
            <a:r>
              <a:rPr lang="da-DK" sz="1600" dirty="0">
                <a:latin typeface="+mn-lt"/>
              </a:rPr>
              <a:t> have the potential for a platform </a:t>
            </a:r>
            <a:r>
              <a:rPr lang="da-DK" sz="1600" dirty="0" err="1">
                <a:latin typeface="+mn-lt"/>
              </a:rPr>
              <a:t>technology</a:t>
            </a:r>
            <a:r>
              <a:rPr lang="da-DK" sz="1600" dirty="0">
                <a:latin typeface="+mn-lt"/>
              </a:rPr>
              <a:t>, </a:t>
            </a:r>
            <a:r>
              <a:rPr lang="da-DK" sz="1600" dirty="0" err="1">
                <a:latin typeface="+mn-lt"/>
              </a:rPr>
              <a:t>we</a:t>
            </a:r>
            <a:r>
              <a:rPr lang="da-DK" sz="1600" dirty="0">
                <a:latin typeface="+mn-lt"/>
              </a:rPr>
              <a:t> </a:t>
            </a:r>
            <a:r>
              <a:rPr lang="da-DK" sz="1600" dirty="0" err="1">
                <a:latin typeface="+mn-lt"/>
              </a:rPr>
              <a:t>believe</a:t>
            </a:r>
            <a:r>
              <a:rPr lang="da-DK" sz="1600" dirty="0">
                <a:latin typeface="+mn-lt"/>
              </a:rPr>
              <a:t> </a:t>
            </a:r>
            <a:r>
              <a:rPr lang="da-DK" sz="1600" dirty="0" err="1">
                <a:latin typeface="+mn-lt"/>
              </a:rPr>
              <a:t>that</a:t>
            </a:r>
            <a:r>
              <a:rPr lang="da-DK" sz="1600" dirty="0">
                <a:latin typeface="+mn-lt"/>
              </a:rPr>
              <a:t> </a:t>
            </a:r>
            <a:r>
              <a:rPr lang="da-DK" sz="1600" dirty="0" err="1">
                <a:latin typeface="+mn-lt"/>
              </a:rPr>
              <a:t>any</a:t>
            </a:r>
            <a:r>
              <a:rPr lang="da-DK" sz="1600" dirty="0">
                <a:latin typeface="+mn-lt"/>
              </a:rPr>
              <a:t> </a:t>
            </a:r>
            <a:r>
              <a:rPr lang="da-DK" sz="1600" dirty="0" err="1">
                <a:latin typeface="+mn-lt"/>
              </a:rPr>
              <a:t>limitations</a:t>
            </a:r>
            <a:r>
              <a:rPr lang="da-DK" sz="1600" dirty="0">
                <a:latin typeface="+mn-lt"/>
              </a:rPr>
              <a:t> in </a:t>
            </a:r>
          </a:p>
          <a:p>
            <a:pPr algn="ctr">
              <a:lnSpc>
                <a:spcPct val="95000"/>
              </a:lnSpc>
            </a:pPr>
            <a:r>
              <a:rPr lang="da-DK" sz="1600" dirty="0">
                <a:latin typeface="+mn-lt"/>
              </a:rPr>
              <a:t>IP </a:t>
            </a:r>
            <a:r>
              <a:rPr lang="da-DK" sz="1600" dirty="0" err="1">
                <a:latin typeface="+mn-lt"/>
              </a:rPr>
              <a:t>will</a:t>
            </a:r>
            <a:r>
              <a:rPr lang="da-DK" sz="1600" dirty="0">
                <a:latin typeface="+mn-lt"/>
              </a:rPr>
              <a:t> not </a:t>
            </a:r>
            <a:r>
              <a:rPr lang="da-DK" sz="1600" dirty="0" err="1">
                <a:latin typeface="+mn-lt"/>
              </a:rPr>
              <a:t>affect</a:t>
            </a:r>
            <a:r>
              <a:rPr lang="da-DK" sz="1600" dirty="0">
                <a:latin typeface="+mn-lt"/>
              </a:rPr>
              <a:t> all potential </a:t>
            </a:r>
            <a:r>
              <a:rPr lang="da-DK" sz="1600" dirty="0" err="1">
                <a:latin typeface="+mn-lt"/>
              </a:rPr>
              <a:t>areas</a:t>
            </a:r>
            <a:r>
              <a:rPr lang="da-DK" sz="1600" dirty="0">
                <a:latin typeface="+mn-lt"/>
              </a:rPr>
              <a:t> of </a:t>
            </a:r>
            <a:r>
              <a:rPr lang="da-DK" sz="1600" dirty="0" err="1">
                <a:latin typeface="+mn-lt"/>
              </a:rPr>
              <a:t>interest</a:t>
            </a:r>
            <a:endParaRPr lang="da-DK" sz="1600" dirty="0">
              <a:latin typeface="+mn-lt"/>
            </a:endParaRPr>
          </a:p>
          <a:p>
            <a:pPr>
              <a:lnSpc>
                <a:spcPct val="95000"/>
              </a:lnSpc>
            </a:pPr>
            <a:endParaRPr lang="da-DK" sz="1600" dirty="0">
              <a:latin typeface="+mn-lt"/>
            </a:endParaRPr>
          </a:p>
          <a:p>
            <a:pPr algn="ctr">
              <a:lnSpc>
                <a:spcPct val="95000"/>
              </a:lnSpc>
            </a:pPr>
            <a:r>
              <a:rPr lang="da-DK" sz="1600" dirty="0">
                <a:latin typeface="+mn-lt"/>
              </a:rPr>
              <a:t>#3: </a:t>
            </a:r>
            <a:r>
              <a:rPr lang="da-DK" sz="1600" dirty="0" err="1">
                <a:latin typeface="+mn-lt"/>
              </a:rPr>
              <a:t>We</a:t>
            </a:r>
            <a:r>
              <a:rPr lang="da-DK" sz="1600" dirty="0">
                <a:latin typeface="+mn-lt"/>
              </a:rPr>
              <a:t> do have </a:t>
            </a:r>
            <a:r>
              <a:rPr lang="da-DK" sz="1600" dirty="0" err="1">
                <a:latin typeface="+mn-lt"/>
              </a:rPr>
              <a:t>indications</a:t>
            </a:r>
            <a:r>
              <a:rPr lang="da-DK" sz="1600" dirty="0">
                <a:latin typeface="+mn-lt"/>
              </a:rPr>
              <a:t> of </a:t>
            </a:r>
            <a:r>
              <a:rPr lang="da-DK" sz="1600" dirty="0" err="1">
                <a:latin typeface="+mn-lt"/>
              </a:rPr>
              <a:t>further</a:t>
            </a:r>
            <a:r>
              <a:rPr lang="da-DK" sz="1600" dirty="0">
                <a:latin typeface="+mn-lt"/>
              </a:rPr>
              <a:t> </a:t>
            </a:r>
            <a:r>
              <a:rPr lang="da-DK" sz="1600" dirty="0" err="1">
                <a:latin typeface="+mn-lt"/>
              </a:rPr>
              <a:t>usable</a:t>
            </a:r>
            <a:r>
              <a:rPr lang="da-DK" sz="1600" dirty="0">
                <a:latin typeface="+mn-lt"/>
              </a:rPr>
              <a:t> </a:t>
            </a:r>
            <a:r>
              <a:rPr lang="da-DK" sz="1600" dirty="0" err="1">
                <a:latin typeface="+mn-lt"/>
              </a:rPr>
              <a:t>targets</a:t>
            </a:r>
            <a:endParaRPr lang="da-DK" sz="1600" dirty="0">
              <a:latin typeface="+mn-lt"/>
            </a:endParaRPr>
          </a:p>
          <a:p>
            <a:pPr>
              <a:lnSpc>
                <a:spcPct val="95000"/>
              </a:lnSpc>
            </a:pPr>
            <a:endParaRPr lang="da-DK" sz="1600" dirty="0">
              <a:latin typeface="+mn-lt"/>
            </a:endParaRPr>
          </a:p>
        </p:txBody>
      </p:sp>
    </p:spTree>
    <p:custDataLst>
      <p:tags r:id="rId1"/>
    </p:custDataLst>
    <p:extLst>
      <p:ext uri="{BB962C8B-B14F-4D97-AF65-F5344CB8AC3E}">
        <p14:creationId xmlns:p14="http://schemas.microsoft.com/office/powerpoint/2010/main" val="422907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Cover slide</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r>
              <a:rPr lang="en-GB" dirty="0">
                <a:solidFill>
                  <a:schemeClr val="tx1">
                    <a:lumMod val="65000"/>
                    <a:lumOff val="35000"/>
                  </a:schemeClr>
                </a:solidFill>
              </a:rPr>
              <a:t>The goal with the first slide in your pitch is to make the audience understand the basics of your project.</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r>
              <a:rPr lang="en-GB" dirty="0">
                <a:solidFill>
                  <a:schemeClr val="tx1">
                    <a:lumMod val="65000"/>
                    <a:lumOff val="35000"/>
                  </a:schemeClr>
                </a:solidFill>
              </a:rPr>
              <a:t>The slide should contain a project title or future company name.</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r>
              <a:rPr lang="en-GB" dirty="0">
                <a:solidFill>
                  <a:schemeClr val="tx1">
                    <a:lumMod val="65000"/>
                    <a:lumOff val="35000"/>
                  </a:schemeClr>
                </a:solidFill>
              </a:rPr>
              <a:t>Include a tagline that describes the project briefly and precisely. </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r>
              <a:rPr lang="en-GB" dirty="0">
                <a:solidFill>
                  <a:schemeClr val="tx1">
                    <a:lumMod val="65000"/>
                    <a:lumOff val="35000"/>
                  </a:schemeClr>
                </a:solidFill>
              </a:rPr>
              <a:t>If you already have a logo, you can include that as well.</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endParaRPr lang="en-GB" dirty="0">
              <a:solidFill>
                <a:schemeClr val="tx1">
                  <a:lumMod val="65000"/>
                  <a:lumOff val="35000"/>
                </a:schemeClr>
              </a:solidFill>
            </a:endParaRPr>
          </a:p>
          <a:p>
            <a:pPr>
              <a:buNone/>
            </a:pPr>
            <a:endParaRPr lang="en-GB" dirty="0">
              <a:solidFill>
                <a:schemeClr val="tx1">
                  <a:lumMod val="65000"/>
                  <a:lumOff val="35000"/>
                </a:schemeClr>
              </a:solidFill>
            </a:endParaRPr>
          </a:p>
        </p:txBody>
      </p:sp>
    </p:spTree>
    <p:custDataLst>
      <p:tags r:id="rId1"/>
    </p:custDataLst>
    <p:extLst>
      <p:ext uri="{BB962C8B-B14F-4D97-AF65-F5344CB8AC3E}">
        <p14:creationId xmlns:p14="http://schemas.microsoft.com/office/powerpoint/2010/main" val="3535925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Call to action</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
        <p:nvSpPr>
          <p:cNvPr id="6" name="Content Placeholder 4"/>
          <p:cNvSpPr txBox="1">
            <a:spLocks/>
          </p:cNvSpPr>
          <p:nvPr/>
        </p:nvSpPr>
        <p:spPr bwMode="auto">
          <a:xfrm>
            <a:off x="1138238" y="1525421"/>
            <a:ext cx="10356774" cy="45213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What is your goal with this pitch?</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What are you looking to attract from you audience – capital, collaboration, expertise </a:t>
            </a:r>
            <a:r>
              <a:rPr lang="en-GB" kern="0" dirty="0" err="1"/>
              <a:t>etc</a:t>
            </a:r>
            <a:r>
              <a:rPr lang="en-GB" kern="0" dirty="0"/>
              <a:t>?</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If you are looking for capital – describe how much</a:t>
            </a:r>
          </a:p>
          <a:p>
            <a:pPr>
              <a:buNone/>
            </a:pPr>
            <a:endParaRPr lang="en-GB" kern="0" dirty="0"/>
          </a:p>
        </p:txBody>
      </p:sp>
    </p:spTree>
    <p:custDataLst>
      <p:tags r:id="rId1"/>
    </p:custDataLst>
    <p:extLst>
      <p:ext uri="{BB962C8B-B14F-4D97-AF65-F5344CB8AC3E}">
        <p14:creationId xmlns:p14="http://schemas.microsoft.com/office/powerpoint/2010/main" val="1050344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10/10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Call to action</a:t>
            </a:r>
          </a:p>
        </p:txBody>
      </p:sp>
      <p:sp>
        <p:nvSpPr>
          <p:cNvPr id="4" name="TextBox 3"/>
          <p:cNvSpPr txBox="1"/>
          <p:nvPr/>
        </p:nvSpPr>
        <p:spPr>
          <a:xfrm>
            <a:off x="3358108" y="3139902"/>
            <a:ext cx="5409530" cy="584775"/>
          </a:xfrm>
          <a:prstGeom prst="rect">
            <a:avLst/>
          </a:prstGeom>
          <a:noFill/>
        </p:spPr>
        <p:txBody>
          <a:bodyPr wrap="square" lIns="0" tIns="0" rIns="0" bIns="0" rtlCol="0">
            <a:spAutoFit/>
          </a:bodyPr>
          <a:lstStyle/>
          <a:p>
            <a:pPr algn="ctr">
              <a:lnSpc>
                <a:spcPct val="95000"/>
              </a:lnSpc>
            </a:pPr>
            <a:r>
              <a:rPr lang="en-US" sz="2000" dirty="0"/>
              <a:t>We are looking for DKK XX to reach the next value inflection point</a:t>
            </a:r>
          </a:p>
        </p:txBody>
      </p:sp>
    </p:spTree>
    <p:custDataLst>
      <p:tags r:id="rId1"/>
    </p:custDataLst>
    <p:extLst>
      <p:ext uri="{BB962C8B-B14F-4D97-AF65-F5344CB8AC3E}">
        <p14:creationId xmlns:p14="http://schemas.microsoft.com/office/powerpoint/2010/main" val="1080333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Appendix: regulatory affairs</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
        <p:nvSpPr>
          <p:cNvPr id="6" name="Content Placeholder 4"/>
          <p:cNvSpPr txBox="1">
            <a:spLocks/>
          </p:cNvSpPr>
          <p:nvPr/>
        </p:nvSpPr>
        <p:spPr bwMode="auto">
          <a:xfrm>
            <a:off x="1138238" y="1525421"/>
            <a:ext cx="10220325" cy="45213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lnSpc>
                <a:spcPct val="99000"/>
              </a:lnSpc>
              <a:spcBef>
                <a:spcPts val="600"/>
              </a:spcBef>
              <a:spcAft>
                <a:spcPct val="0"/>
              </a:spcAft>
              <a:buClr>
                <a:schemeClr val="tx1"/>
              </a:buClr>
              <a:buSzPct val="100000"/>
              <a:buFont typeface="Calibri" panose="020F0502020204030204" pitchFamily="34" charset="0"/>
              <a:buChar char="​"/>
              <a:defRPr sz="2000" b="0">
                <a:solidFill>
                  <a:schemeClr val="tx1"/>
                </a:solidFill>
                <a:latin typeface="+mn-lt"/>
                <a:ea typeface="+mn-ea"/>
                <a:cs typeface="+mn-cs"/>
              </a:defRPr>
            </a:lvl1pPr>
            <a:lvl2pPr marL="43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2pPr>
            <a:lvl3pPr marL="756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3pPr>
            <a:lvl4pPr marL="115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4pPr>
            <a:lvl5pPr marL="1512000" indent="-180000" algn="l" rtl="0" eaLnBrk="1" fontAlgn="base" hangingPunct="1">
              <a:lnSpc>
                <a:spcPct val="99000"/>
              </a:lnSpc>
              <a:spcBef>
                <a:spcPts val="600"/>
              </a:spcBef>
              <a:spcAft>
                <a:spcPct val="0"/>
              </a:spcAft>
              <a:buClr>
                <a:schemeClr val="tx1"/>
              </a:buClr>
              <a:buSzPct val="100000"/>
              <a:buFont typeface="Arial" panose="020B0604020202020204" pitchFamily="34" charset="0"/>
              <a:buChar char="•"/>
              <a:defRPr sz="2000">
                <a:solidFill>
                  <a:schemeClr val="tx1"/>
                </a:solidFill>
                <a:latin typeface="+mn-lt"/>
              </a:defRPr>
            </a:lvl5pPr>
            <a:lvl6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6pPr>
            <a:lvl7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7pPr>
            <a:lvl8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8pPr>
            <a:lvl9pPr marL="1836000" indent="-180000" algn="l" rtl="0" eaLnBrk="1" fontAlgn="base" hangingPunct="1">
              <a:lnSpc>
                <a:spcPct val="99000"/>
              </a:lnSpc>
              <a:spcBef>
                <a:spcPts val="600"/>
              </a:spcBef>
              <a:spcAft>
                <a:spcPct val="0"/>
              </a:spcAft>
              <a:buClr>
                <a:schemeClr val="tx1"/>
              </a:buClr>
              <a:buFont typeface="Arial" panose="020B0604020202020204" pitchFamily="34" charset="0"/>
              <a:buChar char="•"/>
              <a:defRPr sz="2000">
                <a:solidFill>
                  <a:schemeClr val="tx1"/>
                </a:solidFill>
                <a:latin typeface="+mn-lt"/>
              </a:defRPr>
            </a:lvl9pPr>
          </a:lstStyle>
          <a:p>
            <a:pPr marL="342900" indent="-342900">
              <a:buFont typeface="Calibri" panose="020F0502020204030204" pitchFamily="34" charset="0"/>
              <a:buChar char="›"/>
            </a:pPr>
            <a:r>
              <a:rPr lang="en-GB" kern="0" dirty="0"/>
              <a:t>Describe your regulatory plan – how will you develop your regulatory strategy? Do you have access to the competences or do you need to hire an external consultant</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Describe your regulatory strategy, if you have one – what kind of approvals do you need, and when do you need them?</a:t>
            </a:r>
          </a:p>
          <a:p>
            <a:pPr marL="342900" indent="-342900">
              <a:buFont typeface="Calibri" panose="020F0502020204030204" pitchFamily="34" charset="0"/>
              <a:buChar char="›"/>
            </a:pPr>
            <a:endParaRPr lang="en-GB" kern="0" dirty="0"/>
          </a:p>
          <a:p>
            <a:pPr marL="342900" indent="-342900">
              <a:buFont typeface="Calibri" panose="020F0502020204030204" pitchFamily="34" charset="0"/>
              <a:buChar char="›"/>
            </a:pPr>
            <a:r>
              <a:rPr lang="en-GB" kern="0" dirty="0"/>
              <a:t>Show the audience that you are aware of opportunities and challenges, such as the potential of achieving orphan designation or the challenges on the path to obtaining a CE-marking or FDA approval</a:t>
            </a:r>
          </a:p>
        </p:txBody>
      </p:sp>
    </p:spTree>
    <p:custDataLst>
      <p:tags r:id="rId1"/>
    </p:custDataLst>
    <p:extLst>
      <p:ext uri="{BB962C8B-B14F-4D97-AF65-F5344CB8AC3E}">
        <p14:creationId xmlns:p14="http://schemas.microsoft.com/office/powerpoint/2010/main" val="4088377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a:xfrm>
            <a:off x="315913" y="228627"/>
            <a:ext cx="10675043" cy="752101"/>
          </a:xfrm>
        </p:spPr>
        <p:txBody>
          <a:bodyPr/>
          <a:lstStyle/>
          <a:p>
            <a:r>
              <a:rPr lang="en-GB" dirty="0"/>
              <a:t>Appendix: regulatory affairs</a:t>
            </a:r>
          </a:p>
        </p:txBody>
      </p:sp>
      <p:sp>
        <p:nvSpPr>
          <p:cNvPr id="3" name="TextBox 2"/>
          <p:cNvSpPr txBox="1"/>
          <p:nvPr/>
        </p:nvSpPr>
        <p:spPr>
          <a:xfrm>
            <a:off x="978329" y="2639353"/>
            <a:ext cx="4104456" cy="1578894"/>
          </a:xfrm>
          <a:prstGeom prst="rect">
            <a:avLst/>
          </a:prstGeom>
          <a:noFill/>
        </p:spPr>
        <p:txBody>
          <a:bodyPr wrap="square" lIns="0" tIns="0" rIns="0" bIns="0" rtlCol="0">
            <a:spAutoFit/>
          </a:bodyPr>
          <a:lstStyle/>
          <a:p>
            <a:pPr algn="ctr">
              <a:lnSpc>
                <a:spcPct val="95000"/>
              </a:lnSpc>
            </a:pPr>
            <a:r>
              <a:rPr lang="en-US" sz="1800" dirty="0"/>
              <a:t>We have met with a regulatory consultant and have designed a regulatory strategy for our project, to ensure that we are attentive of all approvals needed to bring our product to market.</a:t>
            </a:r>
          </a:p>
        </p:txBody>
      </p:sp>
      <p:cxnSp>
        <p:nvCxnSpPr>
          <p:cNvPr id="7" name="Straight Connector 6"/>
          <p:cNvCxnSpPr/>
          <p:nvPr/>
        </p:nvCxnSpPr>
        <p:spPr bwMode="auto">
          <a:xfrm>
            <a:off x="6094412" y="1628800"/>
            <a:ext cx="0" cy="3600000"/>
          </a:xfrm>
          <a:prstGeom prst="line">
            <a:avLst/>
          </a:prstGeom>
          <a:solidFill>
            <a:schemeClr val="accent2"/>
          </a:solidFill>
          <a:ln w="1778" cap="flat" cmpd="sng" algn="ctr">
            <a:solidFill>
              <a:schemeClr val="accent6"/>
            </a:solidFill>
            <a:prstDash val="solid"/>
            <a:round/>
            <a:headEnd type="none" w="med" len="med"/>
            <a:tailEnd type="none" w="med" len="med"/>
          </a:ln>
          <a:effectLst/>
        </p:spPr>
      </p:cxnSp>
      <p:grpSp>
        <p:nvGrpSpPr>
          <p:cNvPr id="10" name="Group 9"/>
          <p:cNvGrpSpPr/>
          <p:nvPr/>
        </p:nvGrpSpPr>
        <p:grpSpPr>
          <a:xfrm>
            <a:off x="7728008" y="1868408"/>
            <a:ext cx="2880320" cy="3120781"/>
            <a:chOff x="7750596" y="1802552"/>
            <a:chExt cx="2880320" cy="3120781"/>
          </a:xfrm>
        </p:grpSpPr>
        <p:sp>
          <p:nvSpPr>
            <p:cNvPr id="5" name="TextBox 4"/>
            <p:cNvSpPr txBox="1"/>
            <p:nvPr/>
          </p:nvSpPr>
          <p:spPr>
            <a:xfrm>
              <a:off x="7750596" y="3052051"/>
              <a:ext cx="2880320" cy="1871282"/>
            </a:xfrm>
            <a:prstGeom prst="rect">
              <a:avLst/>
            </a:prstGeom>
            <a:solidFill>
              <a:srgbClr val="D0DFE6"/>
            </a:solidFill>
          </p:spPr>
          <p:txBody>
            <a:bodyPr wrap="square" lIns="0" tIns="0" rIns="0" bIns="0" rtlCol="0">
              <a:spAutoFit/>
            </a:bodyPr>
            <a:lstStyle/>
            <a:p>
              <a:pPr algn="ctr">
                <a:lnSpc>
                  <a:spcPct val="95000"/>
                </a:lnSpc>
              </a:pPr>
              <a:r>
                <a:rPr lang="en-US" sz="1600" b="1" dirty="0">
                  <a:latin typeface="AU Passata Light" panose="020B0303030902030804" pitchFamily="34" charset="0"/>
                </a:rPr>
                <a:t>Consultant in regulatory affairs</a:t>
              </a:r>
            </a:p>
            <a:p>
              <a:pPr algn="ctr">
                <a:lnSpc>
                  <a:spcPct val="95000"/>
                </a:lnSpc>
              </a:pPr>
              <a:r>
                <a:rPr lang="en-US" sz="1600" dirty="0">
                  <a:latin typeface="AU Passata Light" panose="020B0303030902030804" pitchFamily="34" charset="0"/>
                </a:rPr>
                <a:t>“I have several years of experience working with FDA and EMA applications. I have drafted a regulatory strategy to enhance the chances of a positive evaluation and reduce the time to market.”</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15270" y="1802552"/>
              <a:ext cx="1150972" cy="1150972"/>
            </a:xfrm>
            <a:prstGeom prst="rect">
              <a:avLst/>
            </a:prstGeom>
          </p:spPr>
        </p:pic>
      </p:grpSp>
    </p:spTree>
    <p:custDataLst>
      <p:tags r:id="rId1"/>
    </p:custDataLst>
    <p:extLst>
      <p:ext uri="{BB962C8B-B14F-4D97-AF65-F5344CB8AC3E}">
        <p14:creationId xmlns:p14="http://schemas.microsoft.com/office/powerpoint/2010/main" val="47958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1227954" y="260648"/>
            <a:ext cx="720080" cy="292388"/>
          </a:xfrm>
          <a:prstGeom prst="rect">
            <a:avLst/>
          </a:prstGeom>
          <a:solidFill>
            <a:srgbClr val="DCE6EB"/>
          </a:solidFill>
          <a:ln>
            <a:solidFill>
              <a:schemeClr val="bg1">
                <a:lumMod val="50000"/>
              </a:schemeClr>
            </a:solidFill>
          </a:ln>
        </p:spPr>
        <p:txBody>
          <a:bodyPr wrap="square" lIns="0" tIns="0" rIns="0" bIns="0" rtlCol="0">
            <a:spAutoFit/>
          </a:bodyPr>
          <a:lstStyle/>
          <a:p>
            <a:pPr algn="ctr">
              <a:lnSpc>
                <a:spcPct val="95000"/>
              </a:lnSpc>
            </a:pPr>
            <a:r>
              <a:rPr lang="da-DK" sz="2000" dirty="0">
                <a:solidFill>
                  <a:schemeClr val="bg1">
                    <a:lumMod val="50000"/>
                  </a:schemeClr>
                </a:solidFill>
                <a:latin typeface="AU Passata Light" panose="020B0303030902030804" pitchFamily="34" charset="0"/>
              </a:rPr>
              <a:t>1/10</a:t>
            </a:r>
            <a:endParaRPr lang="en-US" sz="2000" dirty="0">
              <a:solidFill>
                <a:schemeClr val="bg1">
                  <a:lumMod val="50000"/>
                </a:schemeClr>
              </a:solidFill>
              <a:latin typeface="AU Passata Light" panose="020B0303030902030804" pitchFamily="34" charset="0"/>
            </a:endParaRPr>
          </a:p>
        </p:txBody>
      </p:sp>
      <p:sp>
        <p:nvSpPr>
          <p:cNvPr id="10" name="TextBox 9"/>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1/10</a:t>
            </a:r>
            <a:endParaRPr lang="en-US" sz="2000" dirty="0">
              <a:solidFill>
                <a:schemeClr val="tx1">
                  <a:lumMod val="65000"/>
                  <a:lumOff val="35000"/>
                </a:schemeClr>
              </a:solidFill>
              <a:latin typeface="AU Passata Light" panose="020B0303030902030804" pitchFamily="34" charset="0"/>
            </a:endParaRPr>
          </a:p>
        </p:txBody>
      </p:sp>
      <p:sp>
        <p:nvSpPr>
          <p:cNvPr id="12" name="TextBox 11"/>
          <p:cNvSpPr txBox="1"/>
          <p:nvPr/>
        </p:nvSpPr>
        <p:spPr>
          <a:xfrm>
            <a:off x="3576847" y="1374199"/>
            <a:ext cx="5040560" cy="1169551"/>
          </a:xfrm>
          <a:prstGeom prst="rect">
            <a:avLst/>
          </a:prstGeom>
          <a:noFill/>
        </p:spPr>
        <p:txBody>
          <a:bodyPr wrap="square" lIns="0" tIns="0" rIns="0" bIns="0" rtlCol="0">
            <a:spAutoFit/>
          </a:bodyPr>
          <a:lstStyle/>
          <a:p>
            <a:pPr algn="ctr">
              <a:lnSpc>
                <a:spcPct val="95000"/>
              </a:lnSpc>
            </a:pPr>
            <a:r>
              <a:rPr lang="da-DK" sz="4000" dirty="0">
                <a:latin typeface="+mn-lt"/>
              </a:rPr>
              <a:t>[Company </a:t>
            </a:r>
            <a:r>
              <a:rPr lang="da-DK" sz="4000" dirty="0" err="1">
                <a:latin typeface="+mn-lt"/>
              </a:rPr>
              <a:t>name</a:t>
            </a:r>
            <a:r>
              <a:rPr lang="da-DK" sz="4000" dirty="0">
                <a:latin typeface="+mn-lt"/>
              </a:rPr>
              <a:t> / </a:t>
            </a:r>
            <a:r>
              <a:rPr lang="da-DK" sz="4000" dirty="0" err="1">
                <a:latin typeface="+mn-lt"/>
              </a:rPr>
              <a:t>project</a:t>
            </a:r>
            <a:r>
              <a:rPr lang="da-DK" sz="4000" dirty="0">
                <a:latin typeface="+mn-lt"/>
              </a:rPr>
              <a:t> </a:t>
            </a:r>
            <a:r>
              <a:rPr lang="da-DK" sz="4000" dirty="0" err="1">
                <a:latin typeface="+mn-lt"/>
              </a:rPr>
              <a:t>name</a:t>
            </a:r>
            <a:r>
              <a:rPr lang="da-DK" sz="4000" dirty="0">
                <a:latin typeface="+mn-lt"/>
              </a:rPr>
              <a:t>]</a:t>
            </a:r>
            <a:endParaRPr lang="en-US" sz="4000" dirty="0">
              <a:latin typeface="+mn-lt"/>
            </a:endParaRPr>
          </a:p>
        </p:txBody>
      </p:sp>
      <p:sp>
        <p:nvSpPr>
          <p:cNvPr id="13" name="TextBox 12"/>
          <p:cNvSpPr txBox="1"/>
          <p:nvPr/>
        </p:nvSpPr>
        <p:spPr>
          <a:xfrm>
            <a:off x="4872991" y="3284874"/>
            <a:ext cx="2448272" cy="350865"/>
          </a:xfrm>
          <a:prstGeom prst="rect">
            <a:avLst/>
          </a:prstGeom>
          <a:noFill/>
        </p:spPr>
        <p:txBody>
          <a:bodyPr wrap="square" lIns="0" tIns="0" rIns="0" bIns="0" rtlCol="0">
            <a:spAutoFit/>
          </a:bodyPr>
          <a:lstStyle/>
          <a:p>
            <a:pPr algn="ctr">
              <a:lnSpc>
                <a:spcPct val="95000"/>
              </a:lnSpc>
            </a:pPr>
            <a:r>
              <a:rPr lang="da-DK" sz="2400" dirty="0">
                <a:latin typeface="+mn-lt"/>
              </a:rPr>
              <a:t>[TAGLINE]</a:t>
            </a:r>
            <a:endParaRPr lang="en-US" sz="2400" dirty="0">
              <a:latin typeface="+mn-lt"/>
            </a:endParaRPr>
          </a:p>
        </p:txBody>
      </p:sp>
      <p:sp>
        <p:nvSpPr>
          <p:cNvPr id="14" name="Rectangle 13"/>
          <p:cNvSpPr/>
          <p:nvPr/>
        </p:nvSpPr>
        <p:spPr bwMode="auto">
          <a:xfrm>
            <a:off x="4872991" y="4324512"/>
            <a:ext cx="2448272" cy="720080"/>
          </a:xfrm>
          <a:prstGeom prst="rect">
            <a:avLst/>
          </a:prstGeom>
          <a:solidFill>
            <a:srgbClr val="D0DFE6"/>
          </a:solidFill>
          <a:ln w="1778" cap="flat" cmpd="sng" algn="ctr">
            <a:solidFill>
              <a:schemeClr val="tx1">
                <a:lumMod val="65000"/>
                <a:lumOff val="3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effectLst/>
              <a:latin typeface="AU Passata" pitchFamily="34" charset="0"/>
            </a:endParaRPr>
          </a:p>
        </p:txBody>
      </p:sp>
      <p:sp>
        <p:nvSpPr>
          <p:cNvPr id="15" name="TextBox 14"/>
          <p:cNvSpPr txBox="1"/>
          <p:nvPr/>
        </p:nvSpPr>
        <p:spPr>
          <a:xfrm>
            <a:off x="4872991" y="4509119"/>
            <a:ext cx="2448272" cy="350865"/>
          </a:xfrm>
          <a:prstGeom prst="rect">
            <a:avLst/>
          </a:prstGeom>
          <a:noFill/>
        </p:spPr>
        <p:txBody>
          <a:bodyPr wrap="square" lIns="0" tIns="0" rIns="0" bIns="0" rtlCol="0">
            <a:spAutoFit/>
          </a:bodyPr>
          <a:lstStyle/>
          <a:p>
            <a:pPr algn="ctr">
              <a:lnSpc>
                <a:spcPct val="95000"/>
              </a:lnSpc>
            </a:pPr>
            <a:r>
              <a:rPr lang="da-DK" sz="2400" dirty="0">
                <a:latin typeface="+mn-lt"/>
              </a:rPr>
              <a:t>[Company logo]</a:t>
            </a:r>
            <a:endParaRPr lang="en-US" sz="2400" dirty="0">
              <a:latin typeface="+mn-lt"/>
            </a:endParaRPr>
          </a:p>
        </p:txBody>
      </p:sp>
    </p:spTree>
    <p:custDataLst>
      <p:tags r:id="rId1"/>
    </p:custDataLst>
    <p:extLst>
      <p:ext uri="{BB962C8B-B14F-4D97-AF65-F5344CB8AC3E}">
        <p14:creationId xmlns:p14="http://schemas.microsoft.com/office/powerpoint/2010/main" val="1527844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The problem</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r>
              <a:rPr lang="en-GB" dirty="0">
                <a:solidFill>
                  <a:schemeClr val="tx1">
                    <a:lumMod val="65000"/>
                    <a:lumOff val="35000"/>
                  </a:schemeClr>
                </a:solidFill>
              </a:rPr>
              <a:t>The second slide in your pitch should illustrate the problem – what problem are you trying to solve and what are the current state-of-the-art solutions?</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r>
              <a:rPr lang="en-GB" dirty="0">
                <a:solidFill>
                  <a:schemeClr val="tx1">
                    <a:lumMod val="65000"/>
                    <a:lumOff val="35000"/>
                  </a:schemeClr>
                </a:solidFill>
              </a:rPr>
              <a:t>Make sure to underscore the extent of the problem, as it is essential that the audience understands the challenges you are trying to solve.</a:t>
            </a:r>
          </a:p>
          <a:p>
            <a:pPr marL="342900" indent="-342900">
              <a:buFont typeface="Calibri" panose="020F0502020204030204" pitchFamily="34" charset="0"/>
              <a:buChar char="›"/>
            </a:pPr>
            <a:endParaRPr lang="en-GB" dirty="0">
              <a:solidFill>
                <a:schemeClr val="tx1">
                  <a:lumMod val="65000"/>
                  <a:lumOff val="35000"/>
                </a:schemeClr>
              </a:solidFill>
            </a:endParaRPr>
          </a:p>
          <a:p>
            <a:pPr marL="342900" indent="-342900">
              <a:buFont typeface="Calibri" panose="020F0502020204030204" pitchFamily="34" charset="0"/>
              <a:buChar char="›"/>
            </a:pPr>
            <a:r>
              <a:rPr lang="en-GB" dirty="0">
                <a:solidFill>
                  <a:schemeClr val="tx1">
                    <a:lumMod val="65000"/>
                    <a:lumOff val="35000"/>
                  </a:schemeClr>
                </a:solidFill>
              </a:rPr>
              <a:t>If you have data on the magnitude of the problem, make sure to include it. This could be the current market size for the product you are trying to improve or the number of patients suffering from the disease you are trying to treat.</a:t>
            </a:r>
          </a:p>
          <a:p>
            <a:endParaRPr lang="en-GB" dirty="0">
              <a:solidFill>
                <a:schemeClr val="tx1">
                  <a:lumMod val="65000"/>
                  <a:lumOff val="35000"/>
                </a:schemeClr>
              </a:solidFill>
            </a:endParaRPr>
          </a:p>
        </p:txBody>
      </p:sp>
    </p:spTree>
    <p:custDataLst>
      <p:tags r:id="rId1"/>
    </p:custDataLst>
    <p:extLst>
      <p:ext uri="{BB962C8B-B14F-4D97-AF65-F5344CB8AC3E}">
        <p14:creationId xmlns:p14="http://schemas.microsoft.com/office/powerpoint/2010/main" val="38191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2/10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531027" cy="752101"/>
          </a:xfrm>
        </p:spPr>
        <p:txBody>
          <a:bodyPr/>
          <a:lstStyle/>
          <a:p>
            <a:r>
              <a:rPr lang="en-GB" dirty="0"/>
              <a:t>The problem</a:t>
            </a:r>
          </a:p>
        </p:txBody>
      </p:sp>
      <p:sp>
        <p:nvSpPr>
          <p:cNvPr id="2" name="TextBox 1"/>
          <p:cNvSpPr txBox="1"/>
          <p:nvPr/>
        </p:nvSpPr>
        <p:spPr>
          <a:xfrm>
            <a:off x="315913" y="1450903"/>
            <a:ext cx="7002635" cy="2046714"/>
          </a:xfrm>
          <a:prstGeom prst="rect">
            <a:avLst/>
          </a:prstGeom>
          <a:noFill/>
        </p:spPr>
        <p:txBody>
          <a:bodyPr wrap="square" lIns="0" tIns="0" rIns="0" bIns="0" rtlCol="0">
            <a:spAutoFit/>
          </a:bodyPr>
          <a:lstStyle/>
          <a:p>
            <a:pPr>
              <a:lnSpc>
                <a:spcPct val="95000"/>
              </a:lnSpc>
            </a:pPr>
            <a:r>
              <a:rPr lang="en-US" sz="2000" dirty="0" err="1"/>
              <a:t>Donec</a:t>
            </a:r>
            <a:r>
              <a:rPr lang="en-US" sz="2000" dirty="0"/>
              <a:t> cursus </a:t>
            </a:r>
            <a:r>
              <a:rPr lang="en-US" sz="2000" dirty="0" err="1"/>
              <a:t>viverra</a:t>
            </a:r>
            <a:r>
              <a:rPr lang="en-US" sz="2000" dirty="0"/>
              <a:t> </a:t>
            </a:r>
            <a:r>
              <a:rPr lang="en-US" sz="2000" dirty="0" err="1"/>
              <a:t>sapien</a:t>
            </a:r>
            <a:r>
              <a:rPr lang="en-US" sz="2000" dirty="0"/>
              <a:t>, id </a:t>
            </a:r>
            <a:r>
              <a:rPr lang="en-US" sz="2000" dirty="0" err="1"/>
              <a:t>accumsan</a:t>
            </a:r>
            <a:r>
              <a:rPr lang="en-US" sz="2000" dirty="0"/>
              <a:t> </a:t>
            </a:r>
            <a:r>
              <a:rPr lang="en-US" sz="2000" dirty="0" err="1"/>
              <a:t>risus</a:t>
            </a:r>
            <a:r>
              <a:rPr lang="en-US" sz="2000" dirty="0"/>
              <a:t> porta </a:t>
            </a:r>
            <a:r>
              <a:rPr lang="en-US" sz="2000" dirty="0" err="1"/>
              <a:t>accumsan</a:t>
            </a:r>
            <a:r>
              <a:rPr lang="en-US" sz="2000" dirty="0"/>
              <a:t>. Integer </a:t>
            </a:r>
            <a:r>
              <a:rPr lang="en-US" sz="2000" dirty="0" err="1"/>
              <a:t>tempor</a:t>
            </a:r>
            <a:r>
              <a:rPr lang="en-US" sz="2000" dirty="0"/>
              <a:t> </a:t>
            </a:r>
            <a:r>
              <a:rPr lang="en-US" sz="2000" dirty="0" err="1"/>
              <a:t>malesuada</a:t>
            </a:r>
            <a:r>
              <a:rPr lang="en-US" sz="2000" dirty="0"/>
              <a:t> </a:t>
            </a:r>
            <a:r>
              <a:rPr lang="en-US" sz="2000" dirty="0" err="1"/>
              <a:t>nisl</a:t>
            </a:r>
            <a:r>
              <a:rPr lang="en-US" sz="2000" dirty="0"/>
              <a:t>, </a:t>
            </a:r>
            <a:r>
              <a:rPr lang="en-US" sz="2000" dirty="0" err="1"/>
              <a:t>ut</a:t>
            </a:r>
            <a:r>
              <a:rPr lang="en-US" sz="2000" dirty="0"/>
              <a:t> gravida </a:t>
            </a:r>
            <a:r>
              <a:rPr lang="en-US" sz="2000" dirty="0" err="1"/>
              <a:t>justo</a:t>
            </a:r>
            <a:r>
              <a:rPr lang="en-US" sz="2000" dirty="0"/>
              <a:t> convallis in. Nunc </a:t>
            </a:r>
            <a:r>
              <a:rPr lang="en-US" sz="2000" dirty="0" err="1"/>
              <a:t>mollis</a:t>
            </a:r>
            <a:r>
              <a:rPr lang="en-US" sz="2000" dirty="0"/>
              <a:t> </a:t>
            </a:r>
            <a:r>
              <a:rPr lang="en-US" sz="2000" dirty="0" err="1"/>
              <a:t>nisl</a:t>
            </a:r>
            <a:r>
              <a:rPr lang="en-US" sz="2000" dirty="0"/>
              <a:t> </a:t>
            </a:r>
            <a:r>
              <a:rPr lang="en-US" sz="2000" dirty="0" err="1"/>
              <a:t>vel</a:t>
            </a:r>
            <a:r>
              <a:rPr lang="en-US" sz="2000" dirty="0"/>
              <a:t> </a:t>
            </a:r>
            <a:r>
              <a:rPr lang="en-US" sz="2000" dirty="0" err="1"/>
              <a:t>purus</a:t>
            </a:r>
            <a:r>
              <a:rPr lang="en-US" sz="2000" dirty="0"/>
              <a:t> </a:t>
            </a:r>
            <a:r>
              <a:rPr lang="en-US" sz="2000" dirty="0" err="1"/>
              <a:t>ullamcorper</a:t>
            </a:r>
            <a:r>
              <a:rPr lang="en-US" sz="2000" dirty="0"/>
              <a:t>, </a:t>
            </a:r>
            <a:r>
              <a:rPr lang="en-US" sz="2000" dirty="0" err="1"/>
              <a:t>eu</a:t>
            </a:r>
            <a:r>
              <a:rPr lang="en-US" sz="2000" dirty="0"/>
              <a:t> </a:t>
            </a:r>
            <a:r>
              <a:rPr lang="en-US" sz="2000" dirty="0" err="1"/>
              <a:t>viverra</a:t>
            </a:r>
            <a:r>
              <a:rPr lang="en-US" sz="2000" dirty="0"/>
              <a:t> </a:t>
            </a:r>
            <a:r>
              <a:rPr lang="en-US" sz="2000" dirty="0" err="1"/>
              <a:t>est</a:t>
            </a:r>
            <a:r>
              <a:rPr lang="en-US" sz="2000" dirty="0"/>
              <a:t> </a:t>
            </a:r>
            <a:r>
              <a:rPr lang="en-US" sz="2000" dirty="0" err="1"/>
              <a:t>ullamcorper</a:t>
            </a:r>
            <a:r>
              <a:rPr lang="en-US" sz="2000" dirty="0"/>
              <a:t>. </a:t>
            </a:r>
            <a:r>
              <a:rPr lang="en-US" sz="2000" dirty="0" err="1"/>
              <a:t>Vivamus</a:t>
            </a:r>
            <a:r>
              <a:rPr lang="en-US" sz="2000" dirty="0"/>
              <a:t> </a:t>
            </a:r>
            <a:r>
              <a:rPr lang="en-US" sz="2000" dirty="0" err="1"/>
              <a:t>quis</a:t>
            </a:r>
            <a:r>
              <a:rPr lang="en-US" sz="2000" dirty="0"/>
              <a:t> magna </a:t>
            </a:r>
            <a:r>
              <a:rPr lang="en-US" sz="2000" dirty="0" err="1"/>
              <a:t>egestas</a:t>
            </a:r>
            <a:r>
              <a:rPr lang="en-US" sz="2000" dirty="0"/>
              <a:t>, </a:t>
            </a:r>
            <a:r>
              <a:rPr lang="en-US" sz="2000" dirty="0" err="1"/>
              <a:t>accumsan</a:t>
            </a:r>
            <a:r>
              <a:rPr lang="en-US" sz="2000" dirty="0"/>
              <a:t> </a:t>
            </a:r>
            <a:r>
              <a:rPr lang="en-US" sz="2000" dirty="0" err="1"/>
              <a:t>nunc</a:t>
            </a:r>
            <a:r>
              <a:rPr lang="en-US" sz="2000" dirty="0"/>
              <a:t> </a:t>
            </a:r>
            <a:r>
              <a:rPr lang="en-US" sz="2000" dirty="0" err="1"/>
              <a:t>eu</a:t>
            </a:r>
            <a:r>
              <a:rPr lang="en-US" sz="2000" dirty="0"/>
              <a:t>, </a:t>
            </a:r>
            <a:r>
              <a:rPr lang="en-US" sz="2000" dirty="0" err="1"/>
              <a:t>vehicula</a:t>
            </a:r>
            <a:r>
              <a:rPr lang="en-US" sz="2000" dirty="0"/>
              <a:t> </a:t>
            </a:r>
            <a:r>
              <a:rPr lang="en-US" sz="2000" dirty="0" err="1"/>
              <a:t>augue</a:t>
            </a:r>
            <a:r>
              <a:rPr lang="en-US" sz="2000" dirty="0"/>
              <a:t>. </a:t>
            </a:r>
            <a:r>
              <a:rPr lang="en-US" sz="2000" dirty="0" err="1"/>
              <a:t>Donec</a:t>
            </a:r>
            <a:r>
              <a:rPr lang="en-US" sz="2000" dirty="0"/>
              <a:t> </a:t>
            </a:r>
            <a:r>
              <a:rPr lang="en-US" sz="2000" dirty="0" err="1"/>
              <a:t>dapibus</a:t>
            </a:r>
            <a:r>
              <a:rPr lang="en-US" sz="2000" dirty="0"/>
              <a:t> </a:t>
            </a:r>
            <a:r>
              <a:rPr lang="en-US" sz="2000" dirty="0" err="1"/>
              <a:t>eros</a:t>
            </a:r>
            <a:r>
              <a:rPr lang="en-US" sz="2000" dirty="0"/>
              <a:t> </a:t>
            </a:r>
            <a:r>
              <a:rPr lang="en-US" sz="2000" dirty="0" err="1"/>
              <a:t>eu</a:t>
            </a:r>
            <a:r>
              <a:rPr lang="en-US" sz="2000" dirty="0"/>
              <a:t> </a:t>
            </a:r>
            <a:r>
              <a:rPr lang="en-US" sz="2000" dirty="0" err="1"/>
              <a:t>est</a:t>
            </a:r>
            <a:r>
              <a:rPr lang="en-US" sz="2000" dirty="0"/>
              <a:t> pharetra </a:t>
            </a:r>
            <a:r>
              <a:rPr lang="en-US" sz="2000" dirty="0" err="1"/>
              <a:t>euismod</a:t>
            </a:r>
            <a:r>
              <a:rPr lang="en-US" sz="2000" dirty="0"/>
              <a:t>. Nam </a:t>
            </a:r>
            <a:r>
              <a:rPr lang="en-US" sz="2000" dirty="0" err="1"/>
              <a:t>aliquet</a:t>
            </a:r>
            <a:r>
              <a:rPr lang="en-US" sz="2000" dirty="0"/>
              <a:t> </a:t>
            </a:r>
            <a:r>
              <a:rPr lang="en-US" sz="2000" dirty="0" err="1"/>
              <a:t>mauris</a:t>
            </a:r>
            <a:r>
              <a:rPr lang="en-US" sz="2000" dirty="0"/>
              <a:t> </a:t>
            </a:r>
            <a:r>
              <a:rPr lang="en-US" sz="2000" dirty="0" err="1"/>
              <a:t>eu</a:t>
            </a:r>
            <a:r>
              <a:rPr lang="en-US" sz="2000" dirty="0"/>
              <a:t> </a:t>
            </a:r>
            <a:r>
              <a:rPr lang="en-US" sz="2000" dirty="0" err="1"/>
              <a:t>ultrices</a:t>
            </a:r>
            <a:r>
              <a:rPr lang="en-US" sz="2000" dirty="0"/>
              <a:t> </a:t>
            </a:r>
            <a:r>
              <a:rPr lang="en-US" sz="2000" dirty="0" err="1"/>
              <a:t>molestie</a:t>
            </a:r>
            <a:r>
              <a:rPr lang="en-US" sz="2000" dirty="0"/>
              <a:t>. </a:t>
            </a:r>
            <a:r>
              <a:rPr lang="en-US" sz="2000" dirty="0" err="1"/>
              <a:t>Vivamus</a:t>
            </a:r>
            <a:r>
              <a:rPr lang="en-US" sz="2000" dirty="0"/>
              <a:t> </a:t>
            </a:r>
            <a:r>
              <a:rPr lang="en-US" sz="2000" dirty="0" err="1"/>
              <a:t>commodo</a:t>
            </a:r>
            <a:r>
              <a:rPr lang="en-US" sz="2000" dirty="0"/>
              <a:t> a </a:t>
            </a:r>
            <a:r>
              <a:rPr lang="en-US" sz="2000" dirty="0" err="1"/>
              <a:t>metus</a:t>
            </a:r>
            <a:r>
              <a:rPr lang="en-US" sz="2000" dirty="0"/>
              <a:t> a </a:t>
            </a:r>
            <a:r>
              <a:rPr lang="en-US" sz="2000" dirty="0" err="1"/>
              <a:t>scelerisque</a:t>
            </a:r>
            <a:r>
              <a:rPr lang="en-US" sz="2000" dirty="0"/>
              <a:t>.</a:t>
            </a:r>
            <a:endParaRPr lang="en-US" sz="2000" dirty="0">
              <a:latin typeface="+mn-lt"/>
            </a:endParaRPr>
          </a:p>
        </p:txBody>
      </p:sp>
      <p:sp>
        <p:nvSpPr>
          <p:cNvPr id="4" name="Rectangle 3"/>
          <p:cNvSpPr/>
          <p:nvPr/>
        </p:nvSpPr>
        <p:spPr bwMode="auto">
          <a:xfrm>
            <a:off x="8182644" y="1450903"/>
            <a:ext cx="3765390" cy="2046714"/>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7" name="TextBox 6"/>
          <p:cNvSpPr txBox="1"/>
          <p:nvPr/>
        </p:nvSpPr>
        <p:spPr>
          <a:xfrm>
            <a:off x="368449" y="4149080"/>
            <a:ext cx="6752060" cy="263149"/>
          </a:xfrm>
          <a:prstGeom prst="rect">
            <a:avLst/>
          </a:prstGeom>
          <a:noFill/>
        </p:spPr>
        <p:txBody>
          <a:bodyPr wrap="square" lIns="0" tIns="0" rIns="0" bIns="0" rtlCol="0">
            <a:spAutoFit/>
          </a:bodyPr>
          <a:lstStyle/>
          <a:p>
            <a:pPr algn="just">
              <a:lnSpc>
                <a:spcPct val="95000"/>
              </a:lnSpc>
            </a:pPr>
            <a:r>
              <a:rPr lang="en-US" sz="1800" b="1" dirty="0">
                <a:latin typeface="+mn-lt"/>
              </a:rPr>
              <a:t>[Key Opinion Leader / Subject Matter Expert]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8449" y="4581128"/>
            <a:ext cx="1150972" cy="1150972"/>
          </a:xfrm>
          <a:prstGeom prst="rect">
            <a:avLst/>
          </a:prstGeom>
        </p:spPr>
      </p:pic>
      <p:sp>
        <p:nvSpPr>
          <p:cNvPr id="11" name="TextBox 10"/>
          <p:cNvSpPr txBox="1"/>
          <p:nvPr/>
        </p:nvSpPr>
        <p:spPr>
          <a:xfrm>
            <a:off x="8738434" y="2269588"/>
            <a:ext cx="2653809" cy="409343"/>
          </a:xfrm>
          <a:prstGeom prst="rect">
            <a:avLst/>
          </a:prstGeom>
          <a:noFill/>
        </p:spPr>
        <p:txBody>
          <a:bodyPr wrap="square" lIns="0" tIns="0" rIns="0" bIns="0" rtlCol="0">
            <a:spAutoFit/>
          </a:bodyPr>
          <a:lstStyle/>
          <a:p>
            <a:pPr algn="ctr">
              <a:lnSpc>
                <a:spcPct val="95000"/>
              </a:lnSpc>
            </a:pPr>
            <a:r>
              <a:rPr lang="da-DK" sz="2800" dirty="0">
                <a:latin typeface="+mn-lt"/>
              </a:rPr>
              <a:t>[Graph / image]</a:t>
            </a:r>
            <a:endParaRPr lang="en-US" sz="2800" dirty="0">
              <a:latin typeface="+mn-lt"/>
            </a:endParaRPr>
          </a:p>
        </p:txBody>
      </p:sp>
      <p:sp>
        <p:nvSpPr>
          <p:cNvPr id="12" name="Rectangle 11"/>
          <p:cNvSpPr/>
          <p:nvPr/>
        </p:nvSpPr>
        <p:spPr>
          <a:xfrm>
            <a:off x="1892260" y="4701104"/>
            <a:ext cx="5403085" cy="911019"/>
          </a:xfrm>
          <a:prstGeom prst="rect">
            <a:avLst/>
          </a:prstGeom>
        </p:spPr>
        <p:txBody>
          <a:bodyPr wrap="square">
            <a:spAutoFit/>
          </a:bodyPr>
          <a:lstStyle/>
          <a:p>
            <a:pPr>
              <a:lnSpc>
                <a:spcPct val="95000"/>
              </a:lnSpc>
            </a:pPr>
            <a:r>
              <a:rPr lang="en-US" sz="1400" dirty="0"/>
              <a:t>“I am a clinical professor within the field of XYZ and have worked to treat patients in this field for XX years. The disease remains a challenge to treat / cure and affects a large patient group, resulting in a clear unmet need”</a:t>
            </a:r>
          </a:p>
        </p:txBody>
      </p:sp>
    </p:spTree>
    <p:custDataLst>
      <p:tags r:id="rId1"/>
    </p:custDataLst>
    <p:extLst>
      <p:ext uri="{BB962C8B-B14F-4D97-AF65-F5344CB8AC3E}">
        <p14:creationId xmlns:p14="http://schemas.microsoft.com/office/powerpoint/2010/main" val="61916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solidFill>
                  <a:schemeClr val="tx1">
                    <a:lumMod val="65000"/>
                    <a:lumOff val="35000"/>
                  </a:schemeClr>
                </a:solidFill>
              </a:rPr>
              <a:t>The solution</a:t>
            </a:r>
          </a:p>
        </p:txBody>
      </p:sp>
      <p:sp>
        <p:nvSpPr>
          <p:cNvPr id="5" name="Content Placeholder 4"/>
          <p:cNvSpPr>
            <a:spLocks noGrp="1"/>
          </p:cNvSpPr>
          <p:nvPr>
            <p:ph idx="1"/>
          </p:nvPr>
        </p:nvSpPr>
        <p:spPr/>
        <p:txBody>
          <a:bodyPr/>
          <a:lstStyle/>
          <a:p>
            <a:pPr marL="342900" indent="-342900">
              <a:buFont typeface="Calibri" panose="020F0502020204030204" pitchFamily="34" charset="0"/>
              <a:buChar char="›"/>
            </a:pPr>
            <a:r>
              <a:rPr lang="en-GB" dirty="0"/>
              <a:t>Describe how your research has produced a solution to the problem</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Explain how your solution is unique and an improvement compared to other solutions trying to solve the same problem – why is your technology superior?</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State your value proposition, </a:t>
            </a:r>
            <a:r>
              <a:rPr lang="en-GB" dirty="0" err="1"/>
              <a:t>ie</a:t>
            </a:r>
            <a:r>
              <a:rPr lang="en-GB" dirty="0"/>
              <a:t>. How does your solution bring value to the customer?</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Include data to support your proposed solution</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Adjust the depth of the technical explanation according to the audience!</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Include information on any intellectual property rights filed or secured</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endParaRPr lang="en-GB" dirty="0"/>
          </a:p>
        </p:txBody>
      </p:sp>
    </p:spTree>
    <p:custDataLst>
      <p:tags r:id="rId1"/>
    </p:custDataLst>
    <p:extLst>
      <p:ext uri="{BB962C8B-B14F-4D97-AF65-F5344CB8AC3E}">
        <p14:creationId xmlns:p14="http://schemas.microsoft.com/office/powerpoint/2010/main" val="3127626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3/10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675043" cy="752101"/>
          </a:xfrm>
        </p:spPr>
        <p:txBody>
          <a:bodyPr/>
          <a:lstStyle/>
          <a:p>
            <a:r>
              <a:rPr lang="en-GB" dirty="0"/>
              <a:t>The solution</a:t>
            </a:r>
          </a:p>
        </p:txBody>
      </p:sp>
      <p:sp>
        <p:nvSpPr>
          <p:cNvPr id="2" name="TextBox 1"/>
          <p:cNvSpPr txBox="1"/>
          <p:nvPr/>
        </p:nvSpPr>
        <p:spPr>
          <a:xfrm>
            <a:off x="315913" y="1298655"/>
            <a:ext cx="5904656" cy="789447"/>
          </a:xfrm>
          <a:prstGeom prst="rect">
            <a:avLst/>
          </a:prstGeom>
          <a:noFill/>
        </p:spPr>
        <p:txBody>
          <a:bodyPr wrap="square" lIns="0" tIns="0" rIns="0" bIns="0" rtlCol="0">
            <a:spAutoFit/>
          </a:bodyPr>
          <a:lstStyle/>
          <a:p>
            <a:pPr>
              <a:lnSpc>
                <a:spcPct val="95000"/>
              </a:lnSpc>
            </a:pPr>
            <a:r>
              <a:rPr lang="da-DK" sz="1800" b="1" dirty="0">
                <a:latin typeface="+mn-lt"/>
              </a:rPr>
              <a:t>Value proposition: </a:t>
            </a:r>
            <a:r>
              <a:rPr lang="da-DK" sz="1800" b="1" dirty="0" err="1">
                <a:latin typeface="+mn-lt"/>
              </a:rPr>
              <a:t>We</a:t>
            </a:r>
            <a:r>
              <a:rPr lang="da-DK" sz="1800" b="1" dirty="0">
                <a:latin typeface="+mn-lt"/>
              </a:rPr>
              <a:t> </a:t>
            </a:r>
            <a:r>
              <a:rPr lang="da-DK" sz="1800" b="1" dirty="0" err="1">
                <a:latin typeface="+mn-lt"/>
              </a:rPr>
              <a:t>will</a:t>
            </a:r>
            <a:r>
              <a:rPr lang="da-DK" sz="1800" b="1" dirty="0">
                <a:latin typeface="+mn-lt"/>
              </a:rPr>
              <a:t> </a:t>
            </a:r>
            <a:r>
              <a:rPr lang="da-DK" sz="1800" b="1" dirty="0" err="1">
                <a:latin typeface="+mn-lt"/>
              </a:rPr>
              <a:t>improve</a:t>
            </a:r>
            <a:r>
              <a:rPr lang="da-DK" sz="1800" b="1" dirty="0">
                <a:latin typeface="+mn-lt"/>
              </a:rPr>
              <a:t> the lives of the patient </a:t>
            </a:r>
            <a:r>
              <a:rPr lang="da-DK" sz="1800" b="1" dirty="0" err="1">
                <a:latin typeface="+mn-lt"/>
              </a:rPr>
              <a:t>group</a:t>
            </a:r>
            <a:r>
              <a:rPr lang="da-DK" sz="1800" b="1" dirty="0">
                <a:latin typeface="+mn-lt"/>
              </a:rPr>
              <a:t> by </a:t>
            </a:r>
            <a:r>
              <a:rPr lang="da-DK" sz="1800" b="1" dirty="0" err="1">
                <a:latin typeface="+mn-lt"/>
              </a:rPr>
              <a:t>drasticaly</a:t>
            </a:r>
            <a:r>
              <a:rPr lang="da-DK" sz="1800" b="1" dirty="0">
                <a:latin typeface="+mn-lt"/>
              </a:rPr>
              <a:t> </a:t>
            </a:r>
            <a:r>
              <a:rPr lang="da-DK" sz="1800" b="1" dirty="0" err="1">
                <a:latin typeface="+mn-lt"/>
              </a:rPr>
              <a:t>reducing</a:t>
            </a:r>
            <a:r>
              <a:rPr lang="da-DK" sz="1800" b="1" dirty="0">
                <a:latin typeface="+mn-lt"/>
              </a:rPr>
              <a:t> the negative </a:t>
            </a:r>
            <a:r>
              <a:rPr lang="da-DK" sz="1800" b="1" dirty="0" err="1">
                <a:latin typeface="+mn-lt"/>
              </a:rPr>
              <a:t>effects</a:t>
            </a:r>
            <a:r>
              <a:rPr lang="da-DK" sz="1800" b="1" dirty="0">
                <a:latin typeface="+mn-lt"/>
              </a:rPr>
              <a:t> of the </a:t>
            </a:r>
            <a:r>
              <a:rPr lang="da-DK" sz="1800" b="1" dirty="0" err="1">
                <a:latin typeface="+mn-lt"/>
              </a:rPr>
              <a:t>disease</a:t>
            </a:r>
            <a:r>
              <a:rPr lang="da-DK" sz="1800" b="1" dirty="0">
                <a:latin typeface="+mn-lt"/>
              </a:rPr>
              <a:t>, </a:t>
            </a:r>
            <a:r>
              <a:rPr lang="da-DK" sz="1800" b="1" dirty="0" err="1">
                <a:latin typeface="+mn-lt"/>
              </a:rPr>
              <a:t>thus</a:t>
            </a:r>
            <a:r>
              <a:rPr lang="da-DK" sz="1800" b="1" dirty="0">
                <a:latin typeface="+mn-lt"/>
              </a:rPr>
              <a:t> </a:t>
            </a:r>
            <a:r>
              <a:rPr lang="da-DK" sz="1800" b="1" dirty="0" err="1">
                <a:latin typeface="+mn-lt"/>
              </a:rPr>
              <a:t>increasing</a:t>
            </a:r>
            <a:r>
              <a:rPr lang="da-DK" sz="1800" b="1" dirty="0">
                <a:latin typeface="+mn-lt"/>
              </a:rPr>
              <a:t> </a:t>
            </a:r>
            <a:r>
              <a:rPr lang="da-DK" sz="1800" b="1" dirty="0" err="1">
                <a:latin typeface="+mn-lt"/>
              </a:rPr>
              <a:t>quality</a:t>
            </a:r>
            <a:r>
              <a:rPr lang="da-DK" sz="1800" b="1" dirty="0">
                <a:latin typeface="+mn-lt"/>
              </a:rPr>
              <a:t> of </a:t>
            </a:r>
            <a:r>
              <a:rPr lang="da-DK" sz="1800" b="1" dirty="0" err="1">
                <a:latin typeface="+mn-lt"/>
              </a:rPr>
              <a:t>life</a:t>
            </a:r>
            <a:r>
              <a:rPr lang="da-DK" sz="1800" b="1" dirty="0">
                <a:latin typeface="+mn-lt"/>
              </a:rPr>
              <a:t> for the </a:t>
            </a:r>
            <a:r>
              <a:rPr lang="da-DK" sz="1800" b="1" dirty="0" err="1">
                <a:latin typeface="+mn-lt"/>
              </a:rPr>
              <a:t>individual</a:t>
            </a:r>
            <a:r>
              <a:rPr lang="da-DK" sz="1800" b="1" dirty="0">
                <a:latin typeface="+mn-lt"/>
              </a:rPr>
              <a:t>…</a:t>
            </a:r>
            <a:endParaRPr lang="en-US" sz="1800" b="1" dirty="0">
              <a:latin typeface="+mn-lt"/>
            </a:endParaRPr>
          </a:p>
        </p:txBody>
      </p:sp>
      <p:sp>
        <p:nvSpPr>
          <p:cNvPr id="7" name="TextBox 6"/>
          <p:cNvSpPr txBox="1"/>
          <p:nvPr/>
        </p:nvSpPr>
        <p:spPr>
          <a:xfrm>
            <a:off x="315913" y="2566563"/>
            <a:ext cx="5904656" cy="2368341"/>
          </a:xfrm>
          <a:prstGeom prst="rect">
            <a:avLst/>
          </a:prstGeom>
          <a:noFill/>
        </p:spPr>
        <p:txBody>
          <a:bodyPr wrap="square" lIns="0" tIns="0" rIns="0" bIns="0" rtlCol="0">
            <a:spAutoFit/>
          </a:bodyPr>
          <a:lstStyle/>
          <a:p>
            <a:pPr>
              <a:lnSpc>
                <a:spcPct val="95000"/>
              </a:lnSpc>
            </a:pPr>
            <a:r>
              <a:rPr lang="da-DK" sz="1800" dirty="0" err="1">
                <a:latin typeface="+mn-lt"/>
              </a:rPr>
              <a:t>We</a:t>
            </a:r>
            <a:r>
              <a:rPr lang="da-DK" sz="1800" dirty="0">
                <a:latin typeface="+mn-lt"/>
              </a:rPr>
              <a:t> </a:t>
            </a:r>
            <a:r>
              <a:rPr lang="da-DK" sz="1800" dirty="0" err="1">
                <a:latin typeface="+mn-lt"/>
              </a:rPr>
              <a:t>intend</a:t>
            </a:r>
            <a:r>
              <a:rPr lang="da-DK" sz="1800" dirty="0">
                <a:latin typeface="+mn-lt"/>
              </a:rPr>
              <a:t> to do </a:t>
            </a:r>
            <a:r>
              <a:rPr lang="da-DK" sz="1800" dirty="0" err="1">
                <a:latin typeface="+mn-lt"/>
              </a:rPr>
              <a:t>this</a:t>
            </a:r>
            <a:r>
              <a:rPr lang="da-DK" sz="1800" dirty="0">
                <a:latin typeface="+mn-lt"/>
              </a:rPr>
              <a:t> by XYZ… </a:t>
            </a:r>
            <a:r>
              <a:rPr lang="en-US" sz="1800" dirty="0" err="1"/>
              <a:t>Donec</a:t>
            </a:r>
            <a:r>
              <a:rPr lang="en-US" sz="1800" dirty="0"/>
              <a:t> cursus </a:t>
            </a:r>
            <a:r>
              <a:rPr lang="en-US" sz="1800" dirty="0" err="1"/>
              <a:t>viverra</a:t>
            </a:r>
            <a:r>
              <a:rPr lang="en-US" sz="1800" dirty="0"/>
              <a:t> </a:t>
            </a:r>
            <a:r>
              <a:rPr lang="en-US" sz="1800" dirty="0" err="1"/>
              <a:t>sapien</a:t>
            </a:r>
            <a:r>
              <a:rPr lang="en-US" sz="1800" dirty="0"/>
              <a:t>, id </a:t>
            </a:r>
            <a:r>
              <a:rPr lang="en-US" sz="1800" dirty="0" err="1"/>
              <a:t>accumsan</a:t>
            </a:r>
            <a:r>
              <a:rPr lang="en-US" sz="1800" dirty="0"/>
              <a:t> </a:t>
            </a:r>
            <a:r>
              <a:rPr lang="en-US" sz="1800" dirty="0" err="1"/>
              <a:t>risus</a:t>
            </a:r>
            <a:r>
              <a:rPr lang="en-US" sz="1800" dirty="0"/>
              <a:t> porta </a:t>
            </a:r>
            <a:r>
              <a:rPr lang="en-US" sz="1800" dirty="0" err="1"/>
              <a:t>accumsan</a:t>
            </a:r>
            <a:r>
              <a:rPr lang="en-US" sz="1800" dirty="0"/>
              <a:t>. Integer </a:t>
            </a:r>
            <a:r>
              <a:rPr lang="en-US" sz="1800" dirty="0" err="1"/>
              <a:t>tempor</a:t>
            </a:r>
            <a:r>
              <a:rPr lang="en-US" sz="1800" dirty="0"/>
              <a:t> </a:t>
            </a:r>
            <a:r>
              <a:rPr lang="en-US" sz="1800" dirty="0" err="1"/>
              <a:t>malesuada</a:t>
            </a:r>
            <a:r>
              <a:rPr lang="en-US" sz="1800" dirty="0"/>
              <a:t> </a:t>
            </a:r>
            <a:r>
              <a:rPr lang="en-US" sz="1800" dirty="0" err="1"/>
              <a:t>nisl</a:t>
            </a:r>
            <a:r>
              <a:rPr lang="en-US" sz="1800" dirty="0"/>
              <a:t>, </a:t>
            </a:r>
            <a:r>
              <a:rPr lang="en-US" sz="1800" dirty="0" err="1"/>
              <a:t>ut</a:t>
            </a:r>
            <a:r>
              <a:rPr lang="en-US" sz="1800" dirty="0"/>
              <a:t> gravida </a:t>
            </a:r>
            <a:r>
              <a:rPr lang="en-US" sz="1800" dirty="0" err="1"/>
              <a:t>justo</a:t>
            </a:r>
            <a:r>
              <a:rPr lang="en-US" sz="1800" dirty="0"/>
              <a:t> convallis in. Nunc </a:t>
            </a:r>
            <a:r>
              <a:rPr lang="en-US" sz="1800" dirty="0" err="1"/>
              <a:t>mollis</a:t>
            </a:r>
            <a:r>
              <a:rPr lang="en-US" sz="1800" dirty="0"/>
              <a:t> </a:t>
            </a:r>
            <a:r>
              <a:rPr lang="en-US" sz="1800" dirty="0" err="1"/>
              <a:t>nisl</a:t>
            </a:r>
            <a:r>
              <a:rPr lang="en-US" sz="1800" dirty="0"/>
              <a:t> </a:t>
            </a:r>
            <a:r>
              <a:rPr lang="en-US" sz="1800" dirty="0" err="1"/>
              <a:t>vel</a:t>
            </a:r>
            <a:r>
              <a:rPr lang="en-US" sz="1800" dirty="0"/>
              <a:t> </a:t>
            </a:r>
            <a:r>
              <a:rPr lang="en-US" sz="1800" dirty="0" err="1"/>
              <a:t>purus</a:t>
            </a:r>
            <a:r>
              <a:rPr lang="en-US" sz="1800" dirty="0"/>
              <a:t> </a:t>
            </a:r>
            <a:r>
              <a:rPr lang="en-US" sz="1800" dirty="0" err="1"/>
              <a:t>ullamcorper</a:t>
            </a:r>
            <a:r>
              <a:rPr lang="en-US" sz="1800" dirty="0"/>
              <a:t>, </a:t>
            </a:r>
            <a:r>
              <a:rPr lang="en-US" sz="1800" dirty="0" err="1"/>
              <a:t>eu</a:t>
            </a:r>
            <a:r>
              <a:rPr lang="en-US" sz="1800" dirty="0"/>
              <a:t> </a:t>
            </a:r>
            <a:r>
              <a:rPr lang="en-US" sz="1800" dirty="0" err="1"/>
              <a:t>viverra</a:t>
            </a:r>
            <a:r>
              <a:rPr lang="en-US" sz="1800" dirty="0"/>
              <a:t> </a:t>
            </a:r>
            <a:r>
              <a:rPr lang="en-US" sz="1800" dirty="0" err="1"/>
              <a:t>est</a:t>
            </a:r>
            <a:r>
              <a:rPr lang="en-US" sz="1800" dirty="0"/>
              <a:t> </a:t>
            </a:r>
            <a:r>
              <a:rPr lang="en-US" sz="1800" dirty="0" err="1"/>
              <a:t>ullamcorper</a:t>
            </a:r>
            <a:r>
              <a:rPr lang="en-US" sz="1800" dirty="0"/>
              <a:t>. </a:t>
            </a:r>
            <a:r>
              <a:rPr lang="en-US" sz="1800" dirty="0" err="1"/>
              <a:t>Vivamus</a:t>
            </a:r>
            <a:r>
              <a:rPr lang="en-US" sz="1800" dirty="0"/>
              <a:t> </a:t>
            </a:r>
            <a:r>
              <a:rPr lang="en-US" sz="1800" dirty="0" err="1"/>
              <a:t>quis</a:t>
            </a:r>
            <a:r>
              <a:rPr lang="en-US" sz="1800" dirty="0"/>
              <a:t> magna </a:t>
            </a:r>
            <a:r>
              <a:rPr lang="en-US" sz="1800" dirty="0" err="1"/>
              <a:t>egestas</a:t>
            </a:r>
            <a:r>
              <a:rPr lang="en-US" sz="1800" dirty="0"/>
              <a:t>, </a:t>
            </a:r>
            <a:r>
              <a:rPr lang="en-US" sz="1800" dirty="0" err="1"/>
              <a:t>accumsan</a:t>
            </a:r>
            <a:r>
              <a:rPr lang="en-US" sz="1800" dirty="0"/>
              <a:t> </a:t>
            </a:r>
            <a:r>
              <a:rPr lang="en-US" sz="1800" dirty="0" err="1"/>
              <a:t>nunc</a:t>
            </a:r>
            <a:r>
              <a:rPr lang="en-US" sz="1800" dirty="0"/>
              <a:t> </a:t>
            </a:r>
            <a:r>
              <a:rPr lang="en-US" sz="1800" dirty="0" err="1"/>
              <a:t>eu</a:t>
            </a:r>
            <a:r>
              <a:rPr lang="en-US" sz="1800" dirty="0"/>
              <a:t>, </a:t>
            </a:r>
            <a:r>
              <a:rPr lang="en-US" sz="1800" dirty="0" err="1"/>
              <a:t>vehicula</a:t>
            </a:r>
            <a:r>
              <a:rPr lang="en-US" sz="1800" dirty="0"/>
              <a:t> </a:t>
            </a:r>
            <a:r>
              <a:rPr lang="en-US" sz="1800" dirty="0" err="1"/>
              <a:t>augue</a:t>
            </a:r>
            <a:r>
              <a:rPr lang="en-US" sz="1800" dirty="0"/>
              <a:t>. </a:t>
            </a:r>
            <a:r>
              <a:rPr lang="en-US" sz="1800" dirty="0" err="1"/>
              <a:t>Donec</a:t>
            </a:r>
            <a:r>
              <a:rPr lang="en-US" sz="1800" dirty="0"/>
              <a:t> </a:t>
            </a:r>
            <a:r>
              <a:rPr lang="en-US" sz="1800" dirty="0" err="1"/>
              <a:t>dapibus</a:t>
            </a:r>
            <a:r>
              <a:rPr lang="en-US" sz="1800" dirty="0"/>
              <a:t> </a:t>
            </a:r>
            <a:r>
              <a:rPr lang="en-US" sz="1800" dirty="0" err="1"/>
              <a:t>eros</a:t>
            </a:r>
            <a:r>
              <a:rPr lang="en-US" sz="1800" dirty="0"/>
              <a:t> </a:t>
            </a:r>
            <a:r>
              <a:rPr lang="en-US" sz="1800" dirty="0" err="1"/>
              <a:t>eu</a:t>
            </a:r>
            <a:r>
              <a:rPr lang="en-US" sz="1800" dirty="0"/>
              <a:t> </a:t>
            </a:r>
            <a:r>
              <a:rPr lang="en-US" sz="1800" dirty="0" err="1"/>
              <a:t>est</a:t>
            </a:r>
            <a:r>
              <a:rPr lang="en-US" sz="1800" dirty="0"/>
              <a:t> pharetra </a:t>
            </a:r>
            <a:r>
              <a:rPr lang="en-US" sz="1800" dirty="0" err="1"/>
              <a:t>euismod</a:t>
            </a:r>
            <a:r>
              <a:rPr lang="en-US" sz="1800" dirty="0"/>
              <a:t>. Nam </a:t>
            </a:r>
            <a:r>
              <a:rPr lang="en-US" sz="1800" dirty="0" err="1"/>
              <a:t>aliquet</a:t>
            </a:r>
            <a:r>
              <a:rPr lang="en-US" sz="1800" dirty="0"/>
              <a:t> </a:t>
            </a:r>
            <a:r>
              <a:rPr lang="en-US" sz="1800" dirty="0" err="1"/>
              <a:t>mauris</a:t>
            </a:r>
            <a:r>
              <a:rPr lang="en-US" sz="1800" dirty="0"/>
              <a:t> </a:t>
            </a:r>
            <a:r>
              <a:rPr lang="en-US" sz="1800" dirty="0" err="1"/>
              <a:t>eu</a:t>
            </a:r>
            <a:r>
              <a:rPr lang="en-US" sz="1800" dirty="0"/>
              <a:t> </a:t>
            </a:r>
            <a:r>
              <a:rPr lang="en-US" sz="1800" dirty="0" err="1"/>
              <a:t>ultrices</a:t>
            </a:r>
            <a:r>
              <a:rPr lang="en-US" sz="1800" dirty="0"/>
              <a:t> </a:t>
            </a:r>
            <a:r>
              <a:rPr lang="en-US" sz="1800" dirty="0" err="1"/>
              <a:t>molestie</a:t>
            </a:r>
            <a:r>
              <a:rPr lang="en-US" sz="1800" dirty="0"/>
              <a:t>. </a:t>
            </a:r>
            <a:r>
              <a:rPr lang="en-US" sz="1800" dirty="0" err="1"/>
              <a:t>Vivamus</a:t>
            </a:r>
            <a:r>
              <a:rPr lang="en-US" sz="1800" dirty="0"/>
              <a:t> </a:t>
            </a:r>
            <a:r>
              <a:rPr lang="en-US" sz="1800" dirty="0" err="1"/>
              <a:t>commodo</a:t>
            </a:r>
            <a:r>
              <a:rPr lang="en-US" sz="1800" dirty="0"/>
              <a:t> a </a:t>
            </a:r>
            <a:r>
              <a:rPr lang="en-US" sz="1800" dirty="0" err="1"/>
              <a:t>metus</a:t>
            </a:r>
            <a:r>
              <a:rPr lang="en-US" sz="1800" dirty="0"/>
              <a:t> a </a:t>
            </a:r>
            <a:r>
              <a:rPr lang="en-US" sz="1800" dirty="0" err="1"/>
              <a:t>scelerisque</a:t>
            </a:r>
            <a:r>
              <a:rPr lang="en-US" sz="1800" dirty="0"/>
              <a:t>.</a:t>
            </a:r>
          </a:p>
          <a:p>
            <a:pPr>
              <a:lnSpc>
                <a:spcPct val="95000"/>
              </a:lnSpc>
            </a:pPr>
            <a:endParaRPr lang="en-US" sz="1800" dirty="0">
              <a:latin typeface="+mn-lt"/>
            </a:endParaRPr>
          </a:p>
        </p:txBody>
      </p:sp>
      <p:sp>
        <p:nvSpPr>
          <p:cNvPr id="8" name="Rectangle 7"/>
          <p:cNvSpPr/>
          <p:nvPr/>
        </p:nvSpPr>
        <p:spPr bwMode="auto">
          <a:xfrm>
            <a:off x="7390556" y="1298655"/>
            <a:ext cx="4557477" cy="1528601"/>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9" name="TextBox 8"/>
          <p:cNvSpPr txBox="1"/>
          <p:nvPr/>
        </p:nvSpPr>
        <p:spPr>
          <a:xfrm>
            <a:off x="8346023" y="1858283"/>
            <a:ext cx="2653809" cy="409343"/>
          </a:xfrm>
          <a:prstGeom prst="rect">
            <a:avLst/>
          </a:prstGeom>
          <a:noFill/>
        </p:spPr>
        <p:txBody>
          <a:bodyPr wrap="square" lIns="0" tIns="0" rIns="0" bIns="0" rtlCol="0">
            <a:spAutoFit/>
          </a:bodyPr>
          <a:lstStyle/>
          <a:p>
            <a:pPr algn="ctr">
              <a:lnSpc>
                <a:spcPct val="95000"/>
              </a:lnSpc>
            </a:pPr>
            <a:r>
              <a:rPr lang="da-DK" sz="2800" dirty="0">
                <a:latin typeface="+mn-lt"/>
              </a:rPr>
              <a:t>[Graph / image]</a:t>
            </a:r>
            <a:endParaRPr lang="en-US" sz="2800" dirty="0">
              <a:latin typeface="+mn-lt"/>
            </a:endParaRPr>
          </a:p>
        </p:txBody>
      </p:sp>
      <p:sp>
        <p:nvSpPr>
          <p:cNvPr id="10" name="Rectangle 9"/>
          <p:cNvSpPr/>
          <p:nvPr/>
        </p:nvSpPr>
        <p:spPr bwMode="auto">
          <a:xfrm>
            <a:off x="7390556" y="2990683"/>
            <a:ext cx="4557478" cy="1528601"/>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11" name="TextBox 10"/>
          <p:cNvSpPr txBox="1"/>
          <p:nvPr/>
        </p:nvSpPr>
        <p:spPr>
          <a:xfrm>
            <a:off x="8342389" y="3546061"/>
            <a:ext cx="2653809" cy="409343"/>
          </a:xfrm>
          <a:prstGeom prst="rect">
            <a:avLst/>
          </a:prstGeom>
          <a:noFill/>
        </p:spPr>
        <p:txBody>
          <a:bodyPr wrap="square" lIns="0" tIns="0" rIns="0" bIns="0" rtlCol="0">
            <a:spAutoFit/>
          </a:bodyPr>
          <a:lstStyle/>
          <a:p>
            <a:pPr algn="ctr">
              <a:lnSpc>
                <a:spcPct val="95000"/>
              </a:lnSpc>
            </a:pPr>
            <a:r>
              <a:rPr lang="da-DK" sz="2800" dirty="0">
                <a:latin typeface="+mn-lt"/>
              </a:rPr>
              <a:t>[Graph / image]</a:t>
            </a:r>
            <a:endParaRPr lang="en-US" sz="2800" dirty="0">
              <a:latin typeface="+mn-lt"/>
            </a:endParaRPr>
          </a:p>
        </p:txBody>
      </p:sp>
      <p:sp>
        <p:nvSpPr>
          <p:cNvPr id="3" name="TextBox 2"/>
          <p:cNvSpPr txBox="1"/>
          <p:nvPr/>
        </p:nvSpPr>
        <p:spPr>
          <a:xfrm>
            <a:off x="315913" y="5157192"/>
            <a:ext cx="4914403" cy="467820"/>
          </a:xfrm>
          <a:prstGeom prst="rect">
            <a:avLst/>
          </a:prstGeom>
          <a:noFill/>
        </p:spPr>
        <p:txBody>
          <a:bodyPr wrap="square" lIns="0" tIns="0" rIns="0" bIns="0" rtlCol="0">
            <a:spAutoFit/>
          </a:bodyPr>
          <a:lstStyle/>
          <a:p>
            <a:pPr>
              <a:lnSpc>
                <a:spcPct val="95000"/>
              </a:lnSpc>
            </a:pPr>
            <a:r>
              <a:rPr lang="da-DK" sz="1600" b="1" dirty="0" err="1">
                <a:latin typeface="+mn-lt"/>
              </a:rPr>
              <a:t>We</a:t>
            </a:r>
            <a:r>
              <a:rPr lang="da-DK" sz="1600" b="1" dirty="0">
                <a:latin typeface="+mn-lt"/>
              </a:rPr>
              <a:t> have </a:t>
            </a:r>
            <a:r>
              <a:rPr lang="da-DK" sz="1600" b="1" dirty="0" err="1">
                <a:latin typeface="+mn-lt"/>
              </a:rPr>
              <a:t>filed</a:t>
            </a:r>
            <a:r>
              <a:rPr lang="da-DK" sz="1600" b="1" dirty="0">
                <a:latin typeface="+mn-lt"/>
              </a:rPr>
              <a:t> a patent </a:t>
            </a:r>
            <a:r>
              <a:rPr lang="da-DK" sz="1600" b="1" dirty="0" err="1">
                <a:latin typeface="+mn-lt"/>
              </a:rPr>
              <a:t>application</a:t>
            </a:r>
            <a:r>
              <a:rPr lang="da-DK" sz="1600" b="1" dirty="0">
                <a:latin typeface="+mn-lt"/>
              </a:rPr>
              <a:t> [##] to </a:t>
            </a:r>
            <a:r>
              <a:rPr lang="da-DK" sz="1600" b="1" dirty="0" err="1">
                <a:latin typeface="+mn-lt"/>
              </a:rPr>
              <a:t>secure</a:t>
            </a:r>
            <a:r>
              <a:rPr lang="da-DK" sz="1600" b="1" dirty="0">
                <a:latin typeface="+mn-lt"/>
              </a:rPr>
              <a:t> the </a:t>
            </a:r>
            <a:r>
              <a:rPr lang="da-DK" sz="1600" b="1" dirty="0" err="1">
                <a:latin typeface="+mn-lt"/>
              </a:rPr>
              <a:t>rights</a:t>
            </a:r>
            <a:r>
              <a:rPr lang="da-DK" sz="1600" b="1" dirty="0">
                <a:latin typeface="+mn-lt"/>
              </a:rPr>
              <a:t> for the </a:t>
            </a:r>
            <a:r>
              <a:rPr lang="da-DK" sz="1600" b="1" dirty="0" err="1">
                <a:latin typeface="+mn-lt"/>
              </a:rPr>
              <a:t>technology</a:t>
            </a:r>
            <a:r>
              <a:rPr lang="da-DK" sz="1600" b="1" dirty="0">
                <a:latin typeface="+mn-lt"/>
              </a:rPr>
              <a:t>.</a:t>
            </a:r>
            <a:endParaRPr lang="en-US" sz="1600" b="1" dirty="0">
              <a:latin typeface="+mn-lt"/>
            </a:endParaRPr>
          </a:p>
        </p:txBody>
      </p:sp>
    </p:spTree>
    <p:custDataLst>
      <p:tags r:id="rId1"/>
    </p:custDataLst>
    <p:extLst>
      <p:ext uri="{BB962C8B-B14F-4D97-AF65-F5344CB8AC3E}">
        <p14:creationId xmlns:p14="http://schemas.microsoft.com/office/powerpoint/2010/main" val="284751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None/>
            </a:pPr>
            <a:endParaRPr lang="en-GB" dirty="0"/>
          </a:p>
          <a:p>
            <a:pPr marL="342900" indent="-342900">
              <a:buFont typeface="Calibri" panose="020F0502020204030204" pitchFamily="34" charset="0"/>
              <a:buChar char="›"/>
            </a:pPr>
            <a:r>
              <a:rPr lang="en-GB" dirty="0"/>
              <a:t>What is the current market size and expectations of market growth?</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Who are the main competitors?</a:t>
            </a:r>
          </a:p>
          <a:p>
            <a:pPr marL="342900" indent="-342900">
              <a:buFont typeface="Calibri" panose="020F0502020204030204" pitchFamily="34" charset="0"/>
              <a:buChar char="›"/>
            </a:pPr>
            <a:endParaRPr lang="en-GB" dirty="0"/>
          </a:p>
          <a:p>
            <a:pPr marL="342900" indent="-342900">
              <a:buFont typeface="Calibri" panose="020F0502020204030204" pitchFamily="34" charset="0"/>
              <a:buChar char="›"/>
            </a:pPr>
            <a:r>
              <a:rPr lang="en-GB" dirty="0"/>
              <a:t>Any competitive solutions in the pipeline, </a:t>
            </a:r>
            <a:r>
              <a:rPr lang="en-GB" dirty="0" err="1"/>
              <a:t>eg</a:t>
            </a:r>
            <a:r>
              <a:rPr lang="en-GB" dirty="0"/>
              <a:t>. similar research projects or active clinical trial?</a:t>
            </a:r>
          </a:p>
        </p:txBody>
      </p:sp>
      <p:sp>
        <p:nvSpPr>
          <p:cNvPr id="2" name="Rectangle 1"/>
          <p:cNvSpPr/>
          <p:nvPr/>
        </p:nvSpPr>
        <p:spPr bwMode="auto">
          <a:xfrm>
            <a:off x="985838" y="980728"/>
            <a:ext cx="716086" cy="144016"/>
          </a:xfrm>
          <a:prstGeom prst="rect">
            <a:avLst/>
          </a:prstGeom>
          <a:solidFill>
            <a:srgbClr val="F4F4F4"/>
          </a:solidFill>
          <a:ln w="1778" cap="flat" cmpd="sng" algn="ctr">
            <a:solidFill>
              <a:srgbClr val="F4F4F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6" name="Title 3"/>
          <p:cNvSpPr txBox="1">
            <a:spLocks/>
          </p:cNvSpPr>
          <p:nvPr/>
        </p:nvSpPr>
        <p:spPr bwMode="auto">
          <a:xfrm>
            <a:off x="315913" y="228627"/>
            <a:ext cx="11556000" cy="1256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lnSpc>
                <a:spcPct val="89000"/>
              </a:lnSpc>
              <a:spcBef>
                <a:spcPct val="0"/>
              </a:spcBef>
              <a:spcAft>
                <a:spcPct val="0"/>
              </a:spcAft>
              <a:defRPr sz="4500" b="1" cap="all" baseline="0">
                <a:solidFill>
                  <a:schemeClr val="tx1"/>
                </a:solidFill>
                <a:latin typeface="+mj-lt"/>
                <a:ea typeface="+mj-ea"/>
                <a:cs typeface="+mj-cs"/>
              </a:defRPr>
            </a:lvl1pPr>
            <a:lvl2pPr algn="l" rtl="0" eaLnBrk="1" fontAlgn="base" hangingPunct="1">
              <a:lnSpc>
                <a:spcPct val="83000"/>
              </a:lnSpc>
              <a:spcBef>
                <a:spcPct val="0"/>
              </a:spcBef>
              <a:spcAft>
                <a:spcPct val="0"/>
              </a:spcAft>
              <a:defRPr sz="4000">
                <a:solidFill>
                  <a:schemeClr val="bg2"/>
                </a:solidFill>
                <a:latin typeface="AU Passata" pitchFamily="34" charset="0"/>
              </a:defRPr>
            </a:lvl2pPr>
            <a:lvl3pPr algn="l" rtl="0" eaLnBrk="1" fontAlgn="base" hangingPunct="1">
              <a:lnSpc>
                <a:spcPct val="83000"/>
              </a:lnSpc>
              <a:spcBef>
                <a:spcPct val="0"/>
              </a:spcBef>
              <a:spcAft>
                <a:spcPct val="0"/>
              </a:spcAft>
              <a:defRPr sz="4000">
                <a:solidFill>
                  <a:schemeClr val="bg2"/>
                </a:solidFill>
                <a:latin typeface="AU Passata" pitchFamily="34" charset="0"/>
              </a:defRPr>
            </a:lvl3pPr>
            <a:lvl4pPr algn="l" rtl="0" eaLnBrk="1" fontAlgn="base" hangingPunct="1">
              <a:lnSpc>
                <a:spcPct val="83000"/>
              </a:lnSpc>
              <a:spcBef>
                <a:spcPct val="0"/>
              </a:spcBef>
              <a:spcAft>
                <a:spcPct val="0"/>
              </a:spcAft>
              <a:defRPr sz="4000">
                <a:solidFill>
                  <a:schemeClr val="bg2"/>
                </a:solidFill>
                <a:latin typeface="AU Passata" pitchFamily="34" charset="0"/>
              </a:defRPr>
            </a:lvl4pPr>
            <a:lvl5pPr algn="l" rtl="0" eaLnBrk="1" fontAlgn="base" hangingPunct="1">
              <a:lnSpc>
                <a:spcPct val="83000"/>
              </a:lnSpc>
              <a:spcBef>
                <a:spcPct val="0"/>
              </a:spcBef>
              <a:spcAft>
                <a:spcPct val="0"/>
              </a:spcAft>
              <a:defRPr sz="4000">
                <a:solidFill>
                  <a:schemeClr val="bg2"/>
                </a:solidFill>
                <a:latin typeface="AU Passata" pitchFamily="34" charset="0"/>
              </a:defRPr>
            </a:lvl5pPr>
            <a:lvl6pPr marL="457200" algn="l" rtl="0" eaLnBrk="1" fontAlgn="base" hangingPunct="1">
              <a:lnSpc>
                <a:spcPct val="83000"/>
              </a:lnSpc>
              <a:spcBef>
                <a:spcPct val="0"/>
              </a:spcBef>
              <a:spcAft>
                <a:spcPct val="0"/>
              </a:spcAft>
              <a:defRPr sz="4000">
                <a:solidFill>
                  <a:schemeClr val="bg2"/>
                </a:solidFill>
                <a:latin typeface="AU Passata" pitchFamily="34" charset="0"/>
              </a:defRPr>
            </a:lvl6pPr>
            <a:lvl7pPr marL="914400" algn="l" rtl="0" eaLnBrk="1" fontAlgn="base" hangingPunct="1">
              <a:lnSpc>
                <a:spcPct val="83000"/>
              </a:lnSpc>
              <a:spcBef>
                <a:spcPct val="0"/>
              </a:spcBef>
              <a:spcAft>
                <a:spcPct val="0"/>
              </a:spcAft>
              <a:defRPr sz="4000">
                <a:solidFill>
                  <a:schemeClr val="bg2"/>
                </a:solidFill>
                <a:latin typeface="AU Passata" pitchFamily="34" charset="0"/>
              </a:defRPr>
            </a:lvl7pPr>
            <a:lvl8pPr marL="1371600" algn="l" rtl="0" eaLnBrk="1" fontAlgn="base" hangingPunct="1">
              <a:lnSpc>
                <a:spcPct val="83000"/>
              </a:lnSpc>
              <a:spcBef>
                <a:spcPct val="0"/>
              </a:spcBef>
              <a:spcAft>
                <a:spcPct val="0"/>
              </a:spcAft>
              <a:defRPr sz="4000">
                <a:solidFill>
                  <a:schemeClr val="bg2"/>
                </a:solidFill>
                <a:latin typeface="AU Passata" pitchFamily="34" charset="0"/>
              </a:defRPr>
            </a:lvl8pPr>
            <a:lvl9pPr marL="1828800" algn="l" rtl="0" eaLnBrk="1" fontAlgn="base" hangingPunct="1">
              <a:lnSpc>
                <a:spcPct val="83000"/>
              </a:lnSpc>
              <a:spcBef>
                <a:spcPct val="0"/>
              </a:spcBef>
              <a:spcAft>
                <a:spcPct val="0"/>
              </a:spcAft>
              <a:defRPr sz="4000">
                <a:solidFill>
                  <a:schemeClr val="bg2"/>
                </a:solidFill>
                <a:latin typeface="AU Passata" pitchFamily="34" charset="0"/>
              </a:defRPr>
            </a:lvl9pPr>
          </a:lstStyle>
          <a:p>
            <a:pPr>
              <a:buFontTx/>
            </a:pPr>
            <a:r>
              <a:rPr lang="en-GB" dirty="0">
                <a:solidFill>
                  <a:schemeClr val="tx1">
                    <a:lumMod val="65000"/>
                    <a:lumOff val="35000"/>
                  </a:schemeClr>
                </a:solidFill>
              </a:rPr>
              <a:t>Market opportunity and </a:t>
            </a:r>
            <a:br>
              <a:rPr lang="en-GB" dirty="0">
                <a:solidFill>
                  <a:schemeClr val="tx1">
                    <a:lumMod val="65000"/>
                    <a:lumOff val="35000"/>
                  </a:schemeClr>
                </a:solidFill>
              </a:rPr>
            </a:br>
            <a:r>
              <a:rPr lang="en-GB" dirty="0">
                <a:solidFill>
                  <a:schemeClr val="tx1">
                    <a:lumMod val="65000"/>
                    <a:lumOff val="35000"/>
                  </a:schemeClr>
                </a:solidFill>
              </a:rPr>
              <a:t>competitive landscape</a:t>
            </a:r>
            <a:endParaRPr lang="en-GB" kern="0" dirty="0">
              <a:solidFill>
                <a:schemeClr val="tx1">
                  <a:lumMod val="65000"/>
                  <a:lumOff val="35000"/>
                </a:schemeClr>
              </a:solidFill>
            </a:endParaRPr>
          </a:p>
        </p:txBody>
      </p:sp>
    </p:spTree>
    <p:custDataLst>
      <p:tags r:id="rId1"/>
    </p:custDataLst>
    <p:extLst>
      <p:ext uri="{BB962C8B-B14F-4D97-AF65-F5344CB8AC3E}">
        <p14:creationId xmlns:p14="http://schemas.microsoft.com/office/powerpoint/2010/main" val="3904242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34972" y="260648"/>
            <a:ext cx="813062" cy="292388"/>
          </a:xfrm>
          <a:prstGeom prst="rect">
            <a:avLst/>
          </a:prstGeom>
          <a:solidFill>
            <a:schemeClr val="accent4">
              <a:lumMod val="20000"/>
              <a:lumOff val="80000"/>
            </a:schemeClr>
          </a:solidFill>
          <a:ln>
            <a:solidFill>
              <a:schemeClr val="tx1">
                <a:lumMod val="65000"/>
                <a:lumOff val="35000"/>
              </a:schemeClr>
            </a:solidFill>
          </a:ln>
        </p:spPr>
        <p:txBody>
          <a:bodyPr wrap="square" lIns="0" tIns="0" rIns="0" bIns="0" rtlCol="0">
            <a:spAutoFit/>
          </a:bodyPr>
          <a:lstStyle/>
          <a:p>
            <a:pPr algn="ctr">
              <a:lnSpc>
                <a:spcPct val="95000"/>
              </a:lnSpc>
            </a:pPr>
            <a:r>
              <a:rPr lang="da-DK" sz="2000" dirty="0">
                <a:solidFill>
                  <a:schemeClr val="tx1">
                    <a:lumMod val="65000"/>
                    <a:lumOff val="35000"/>
                  </a:schemeClr>
                </a:solidFill>
                <a:latin typeface="AU Passata Light" panose="020B0303030902030804" pitchFamily="34" charset="0"/>
              </a:rPr>
              <a:t>4/10</a:t>
            </a:r>
            <a:endParaRPr lang="en-US" sz="2000" dirty="0">
              <a:solidFill>
                <a:schemeClr val="tx1">
                  <a:lumMod val="65000"/>
                  <a:lumOff val="35000"/>
                </a:schemeClr>
              </a:solidFill>
              <a:latin typeface="AU Passata Light" panose="020B0303030902030804" pitchFamily="34" charset="0"/>
            </a:endParaRPr>
          </a:p>
        </p:txBody>
      </p:sp>
      <p:sp>
        <p:nvSpPr>
          <p:cNvPr id="6" name="Title 3"/>
          <p:cNvSpPr>
            <a:spLocks noGrp="1"/>
          </p:cNvSpPr>
          <p:nvPr>
            <p:ph type="title"/>
          </p:nvPr>
        </p:nvSpPr>
        <p:spPr>
          <a:xfrm>
            <a:off x="315913" y="228627"/>
            <a:ext cx="10531027" cy="1256157"/>
          </a:xfrm>
        </p:spPr>
        <p:txBody>
          <a:bodyPr/>
          <a:lstStyle/>
          <a:p>
            <a:r>
              <a:rPr lang="en-GB" dirty="0"/>
              <a:t>Market opportunity and </a:t>
            </a:r>
            <a:br>
              <a:rPr lang="en-GB" dirty="0"/>
            </a:br>
            <a:r>
              <a:rPr lang="en-GB" dirty="0"/>
              <a:t>competitive landscape</a:t>
            </a:r>
          </a:p>
        </p:txBody>
      </p:sp>
      <p:sp>
        <p:nvSpPr>
          <p:cNvPr id="2" name="TextBox 1"/>
          <p:cNvSpPr txBox="1"/>
          <p:nvPr/>
        </p:nvSpPr>
        <p:spPr>
          <a:xfrm>
            <a:off x="315913" y="2546554"/>
            <a:ext cx="3312368" cy="2339102"/>
          </a:xfrm>
          <a:prstGeom prst="rect">
            <a:avLst/>
          </a:prstGeom>
          <a:noFill/>
        </p:spPr>
        <p:txBody>
          <a:bodyPr wrap="square" lIns="0" tIns="0" rIns="0" bIns="0" rtlCol="0">
            <a:spAutoFit/>
          </a:bodyPr>
          <a:lstStyle/>
          <a:p>
            <a:pPr>
              <a:lnSpc>
                <a:spcPct val="95000"/>
              </a:lnSpc>
            </a:pPr>
            <a:r>
              <a:rPr lang="da-DK" sz="1600" b="1" dirty="0"/>
              <a:t>Target </a:t>
            </a:r>
            <a:r>
              <a:rPr lang="da-DK" sz="1600" b="1" dirty="0" err="1"/>
              <a:t>customer</a:t>
            </a:r>
            <a:r>
              <a:rPr lang="da-DK" sz="1600" b="1" dirty="0"/>
              <a:t> segments:?</a:t>
            </a:r>
          </a:p>
          <a:p>
            <a:pPr>
              <a:lnSpc>
                <a:spcPct val="95000"/>
              </a:lnSpc>
            </a:pPr>
            <a:endParaRPr lang="da-DK" sz="1600" b="1" dirty="0">
              <a:latin typeface="+mn-lt"/>
            </a:endParaRPr>
          </a:p>
          <a:p>
            <a:pPr>
              <a:lnSpc>
                <a:spcPct val="95000"/>
              </a:lnSpc>
            </a:pPr>
            <a:endParaRPr lang="da-DK" sz="1600" b="1" dirty="0">
              <a:latin typeface="+mn-lt"/>
            </a:endParaRPr>
          </a:p>
          <a:p>
            <a:pPr>
              <a:lnSpc>
                <a:spcPct val="95000"/>
              </a:lnSpc>
            </a:pPr>
            <a:r>
              <a:rPr lang="da-DK" sz="1600" b="1" dirty="0" err="1"/>
              <a:t>Competitors</a:t>
            </a:r>
            <a:r>
              <a:rPr lang="da-DK" sz="1600" b="1" dirty="0"/>
              <a:t>:?</a:t>
            </a:r>
          </a:p>
          <a:p>
            <a:pPr>
              <a:lnSpc>
                <a:spcPct val="95000"/>
              </a:lnSpc>
            </a:pPr>
            <a:endParaRPr lang="da-DK" sz="1600" b="1" dirty="0">
              <a:latin typeface="+mn-lt"/>
            </a:endParaRPr>
          </a:p>
          <a:p>
            <a:pPr>
              <a:lnSpc>
                <a:spcPct val="95000"/>
              </a:lnSpc>
            </a:pPr>
            <a:endParaRPr lang="da-DK" sz="1600" b="1" dirty="0">
              <a:latin typeface="+mn-lt"/>
            </a:endParaRPr>
          </a:p>
          <a:p>
            <a:pPr>
              <a:lnSpc>
                <a:spcPct val="95000"/>
              </a:lnSpc>
            </a:pPr>
            <a:r>
              <a:rPr lang="da-DK" sz="1600" b="1" dirty="0"/>
              <a:t>Pipeline </a:t>
            </a:r>
            <a:r>
              <a:rPr lang="da-DK" sz="1600" b="1" dirty="0" err="1"/>
              <a:t>projects</a:t>
            </a:r>
            <a:r>
              <a:rPr lang="da-DK" sz="1600" b="1" dirty="0"/>
              <a:t>:?</a:t>
            </a:r>
          </a:p>
          <a:p>
            <a:pPr>
              <a:lnSpc>
                <a:spcPct val="95000"/>
              </a:lnSpc>
            </a:pPr>
            <a:endParaRPr lang="da-DK" sz="1600" b="1" dirty="0">
              <a:latin typeface="+mn-lt"/>
            </a:endParaRPr>
          </a:p>
          <a:p>
            <a:pPr>
              <a:lnSpc>
                <a:spcPct val="95000"/>
              </a:lnSpc>
            </a:pPr>
            <a:endParaRPr lang="da-DK" sz="1600" b="1" dirty="0">
              <a:latin typeface="+mn-lt"/>
            </a:endParaRPr>
          </a:p>
          <a:p>
            <a:pPr>
              <a:lnSpc>
                <a:spcPct val="95000"/>
              </a:lnSpc>
            </a:pPr>
            <a:r>
              <a:rPr lang="da-DK" sz="1600" b="1" dirty="0">
                <a:latin typeface="+mn-lt"/>
              </a:rPr>
              <a:t>User </a:t>
            </a:r>
            <a:r>
              <a:rPr lang="da-DK" sz="1600" b="1" dirty="0" err="1">
                <a:latin typeface="+mn-lt"/>
              </a:rPr>
              <a:t>demographic</a:t>
            </a:r>
            <a:r>
              <a:rPr lang="da-DK" sz="1600" b="1" dirty="0">
                <a:latin typeface="+mn-lt"/>
              </a:rPr>
              <a:t>:?</a:t>
            </a:r>
          </a:p>
        </p:txBody>
      </p:sp>
      <p:sp>
        <p:nvSpPr>
          <p:cNvPr id="7" name="Rectangle 6"/>
          <p:cNvSpPr/>
          <p:nvPr/>
        </p:nvSpPr>
        <p:spPr bwMode="auto">
          <a:xfrm>
            <a:off x="4510236" y="2743997"/>
            <a:ext cx="7437798" cy="1944216"/>
          </a:xfrm>
          <a:prstGeom prst="rect">
            <a:avLst/>
          </a:prstGeom>
          <a:noFill/>
          <a:ln w="1778"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0"/>
              </a:spcBef>
              <a:spcAft>
                <a:spcPct val="0"/>
              </a:spcAft>
              <a:buClrTx/>
              <a:buSzTx/>
              <a:buFont typeface="AU Passata" pitchFamily="34" charset="0"/>
              <a:buNone/>
              <a:tabLst/>
            </a:pPr>
            <a:endParaRPr kumimoji="0" lang="en-US" sz="1600" b="0" i="0" u="none" strike="noStrike" cap="none" normalizeH="0" baseline="0" dirty="0" err="1">
              <a:ln>
                <a:noFill/>
              </a:ln>
              <a:solidFill>
                <a:schemeClr val="bg1"/>
              </a:solidFill>
              <a:effectLst/>
              <a:latin typeface="AU Passata" pitchFamily="34" charset="0"/>
            </a:endParaRPr>
          </a:p>
        </p:txBody>
      </p:sp>
      <p:sp>
        <p:nvSpPr>
          <p:cNvPr id="8" name="TextBox 7"/>
          <p:cNvSpPr txBox="1"/>
          <p:nvPr/>
        </p:nvSpPr>
        <p:spPr>
          <a:xfrm>
            <a:off x="6063628" y="3306762"/>
            <a:ext cx="4331014" cy="818686"/>
          </a:xfrm>
          <a:prstGeom prst="rect">
            <a:avLst/>
          </a:prstGeom>
          <a:noFill/>
        </p:spPr>
        <p:txBody>
          <a:bodyPr wrap="square" lIns="0" tIns="0" rIns="0" bIns="0" rtlCol="0">
            <a:spAutoFit/>
          </a:bodyPr>
          <a:lstStyle/>
          <a:p>
            <a:pPr algn="ctr">
              <a:lnSpc>
                <a:spcPct val="95000"/>
              </a:lnSpc>
            </a:pPr>
            <a:r>
              <a:rPr lang="da-DK" sz="2800" dirty="0">
                <a:latin typeface="+mn-lt"/>
              </a:rPr>
              <a:t>[Graph on </a:t>
            </a:r>
            <a:r>
              <a:rPr lang="da-DK" sz="2800" dirty="0" err="1">
                <a:latin typeface="+mn-lt"/>
              </a:rPr>
              <a:t>market</a:t>
            </a:r>
            <a:r>
              <a:rPr lang="da-DK" sz="2800" dirty="0">
                <a:latin typeface="+mn-lt"/>
              </a:rPr>
              <a:t> </a:t>
            </a:r>
            <a:r>
              <a:rPr lang="da-DK" sz="2800" dirty="0" err="1">
                <a:latin typeface="+mn-lt"/>
              </a:rPr>
              <a:t>size</a:t>
            </a:r>
            <a:r>
              <a:rPr lang="da-DK" sz="2800" dirty="0">
                <a:latin typeface="+mn-lt"/>
              </a:rPr>
              <a:t> and </a:t>
            </a:r>
            <a:r>
              <a:rPr lang="da-DK" sz="2800" dirty="0" err="1">
                <a:latin typeface="+mn-lt"/>
              </a:rPr>
              <a:t>expected</a:t>
            </a:r>
            <a:r>
              <a:rPr lang="da-DK" sz="2800" dirty="0">
                <a:latin typeface="+mn-lt"/>
              </a:rPr>
              <a:t> </a:t>
            </a:r>
            <a:r>
              <a:rPr lang="da-DK" sz="2800" dirty="0" err="1">
                <a:latin typeface="+mn-lt"/>
              </a:rPr>
              <a:t>growth</a:t>
            </a:r>
            <a:r>
              <a:rPr lang="da-DK" sz="2800" dirty="0">
                <a:latin typeface="+mn-lt"/>
              </a:rPr>
              <a:t>]</a:t>
            </a:r>
            <a:endParaRPr lang="en-US" sz="2800" dirty="0">
              <a:latin typeface="+mn-lt"/>
            </a:endParaRPr>
          </a:p>
        </p:txBody>
      </p:sp>
    </p:spTree>
    <p:custDataLst>
      <p:tags r:id="rId1"/>
    </p:custDataLst>
    <p:extLst>
      <p:ext uri="{BB962C8B-B14F-4D97-AF65-F5344CB8AC3E}">
        <p14:creationId xmlns:p14="http://schemas.microsoft.com/office/powerpoint/2010/main" val="330793558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0.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1.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2.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3.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4.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5.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6.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7.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8.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19.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2.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20.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21.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22.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23.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3.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4.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5.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6.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7.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8.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ags/tag9.xml><?xml version="1.0" encoding="utf-8"?>
<p:tagLst xmlns:a="http://schemas.openxmlformats.org/drawingml/2006/main" xmlns:r="http://schemas.openxmlformats.org/officeDocument/2006/relationships" xmlns:p="http://schemas.openxmlformats.org/presentationml/2006/main">
  <p:tag name="TEMPLAFYSLIDEID" val="636235437375089291"/>
</p:tagLst>
</file>

<file path=ppt/theme/theme1.xml><?xml version="1.0" encoding="utf-8"?>
<a:theme xmlns:a="http://schemas.openxmlformats.org/drawingml/2006/main" name="AU 16:9">
  <a:themeElements>
    <a:clrScheme name="AU_Blue">
      <a:dk1>
        <a:srgbClr val="000000"/>
      </a:dk1>
      <a:lt1>
        <a:srgbClr val="FFFFFF"/>
      </a:lt1>
      <a:dk2>
        <a:srgbClr val="002546"/>
      </a:dk2>
      <a:lt2>
        <a:srgbClr val="002546"/>
      </a:lt2>
      <a:accent1>
        <a:srgbClr val="0A1439"/>
      </a:accent1>
      <a:accent2>
        <a:srgbClr val="183D83"/>
      </a:accent2>
      <a:accent3>
        <a:srgbClr val="87D1F4"/>
      </a:accent3>
      <a:accent4>
        <a:srgbClr val="33525F"/>
      </a:accent4>
      <a:accent5>
        <a:srgbClr val="548195"/>
      </a:accent5>
      <a:accent6>
        <a:srgbClr val="C6C6C6"/>
      </a:accent6>
      <a:hlink>
        <a:srgbClr val="03428E"/>
      </a:hlink>
      <a:folHlink>
        <a:srgbClr val="03428E"/>
      </a:folHlink>
    </a:clrScheme>
    <a:fontScheme name="AU Passata">
      <a:majorFont>
        <a:latin typeface="AU Passata"/>
        <a:ea typeface=""/>
        <a:cs typeface=""/>
      </a:majorFont>
      <a:minorFont>
        <a:latin typeface="AU Passat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solidFill>
        <a:ln w="1778" cap="flat" cmpd="sng" algn="ctr">
          <a:solidFill>
            <a:schemeClr val="accent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1" fontAlgn="base" latinLnBrk="0" hangingPunct="1">
          <a:lnSpc>
            <a:spcPct val="95000"/>
          </a:lnSpc>
          <a:spcBef>
            <a:spcPct val="0"/>
          </a:spcBef>
          <a:spcAft>
            <a:spcPct val="0"/>
          </a:spcAft>
          <a:buClrTx/>
          <a:buSzTx/>
          <a:buFont typeface="AU Passata" pitchFamily="34" charset="0"/>
          <a:buNone/>
          <a:tabLst/>
          <a:defRPr kumimoji="0" sz="1600" b="0" i="0" u="none" strike="noStrike" cap="none" normalizeH="0" baseline="0" dirty="0" err="1">
            <a:ln>
              <a:noFill/>
            </a:ln>
            <a:solidFill>
              <a:schemeClr val="bg1"/>
            </a:solidFill>
            <a:effectLst/>
            <a:latin typeface="AU Passata" pitchFamily="34" charset="0"/>
          </a:defRPr>
        </a:defPPr>
      </a:lstStyle>
    </a:spDef>
    <a:lnDef>
      <a:spPr bwMode="auto">
        <a:xfrm>
          <a:off x="0" y="0"/>
          <a:ext cx="1" cy="1"/>
        </a:xfrm>
        <a:custGeom>
          <a:avLst/>
          <a:gdLst/>
          <a:ahLst/>
          <a:cxnLst/>
          <a:rect l="0" t="0" r="0" b="0"/>
          <a:pathLst/>
        </a:custGeom>
        <a:solidFill>
          <a:schemeClr val="accent2"/>
        </a:solidFill>
        <a:ln w="1778" cap="flat" cmpd="sng" algn="ctr">
          <a:solidFill>
            <a:schemeClr val="accent2"/>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ts val="3600"/>
          </a:lnSpc>
          <a:spcBef>
            <a:spcPct val="0"/>
          </a:spcBef>
          <a:spcAft>
            <a:spcPct val="0"/>
          </a:spcAft>
          <a:buClrTx/>
          <a:buSzTx/>
          <a:buFont typeface="AU Passata" pitchFamily="34" charset="0"/>
          <a:buNone/>
          <a:tabLst/>
          <a:defRPr kumimoji="0" lang="en-US" sz="3600" b="0" i="0" u="none" strike="noStrike" cap="none" normalizeH="0" baseline="0">
            <a:ln>
              <a:noFill/>
            </a:ln>
            <a:solidFill>
              <a:schemeClr val="tx1"/>
            </a:solidFill>
            <a:effectLst/>
            <a:latin typeface="AU Passata" pitchFamily="34" charset="0"/>
          </a:defRPr>
        </a:defPPr>
      </a:lstStyle>
    </a:lnDef>
    <a:txDef>
      <a:spPr>
        <a:noFill/>
      </a:spPr>
      <a:bodyPr wrap="square" lIns="0" tIns="0" rIns="0" bIns="0" rtlCol="0">
        <a:spAutoFit/>
      </a:bodyPr>
      <a:lstStyle>
        <a:defPPr>
          <a:lnSpc>
            <a:spcPct val="95000"/>
          </a:lnSpc>
          <a:defRPr sz="1600" dirty="0">
            <a:latin typeface="+mn-lt"/>
          </a:defRPr>
        </a:defPPr>
      </a:lstStyle>
    </a:txDef>
  </a:objectDefaults>
  <a:extraClrSchemeLst/>
  <a:extLst>
    <a:ext uri="{05A4C25C-085E-4340-85A3-A5531E510DB2}">
      <thm15:themeFamily xmlns:thm15="http://schemas.microsoft.com/office/thememl/2012/main" name="AU PowerPoint Template 16-9.potx" id="{7A6F7BDC-B87C-43B1-A03F-8FC29EB8E4AA}" vid="{0342C178-0357-4DD1-B9D7-A15D067ACA9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6FAC637411465E49B1E95DC7D05D9060" ma:contentTypeVersion="15" ma:contentTypeDescription="Opret et nyt dokument." ma:contentTypeScope="" ma:versionID="7f28f5c42c67017c9fb5786fe6c9c3c8">
  <xsd:schema xmlns:xsd="http://www.w3.org/2001/XMLSchema" xmlns:xs="http://www.w3.org/2001/XMLSchema" xmlns:p="http://schemas.microsoft.com/office/2006/metadata/properties" xmlns:ns2="19287e10-0106-4fe2-a8a6-89bd9db96a33" xmlns:ns3="813c47ba-99c8-4f0b-8fa6-bfd8970d11f5" targetNamespace="http://schemas.microsoft.com/office/2006/metadata/properties" ma:root="true" ma:fieldsID="011577c24bea62b556e7c7f82539f44d" ns2:_="" ns3:_="">
    <xsd:import namespace="19287e10-0106-4fe2-a8a6-89bd9db96a33"/>
    <xsd:import namespace="813c47ba-99c8-4f0b-8fa6-bfd8970d11f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MediaServiceOCR" minOccurs="0"/>
                <xsd:element ref="ns2:lcf76f155ced4ddcb4097134ff3c332f" minOccurs="0"/>
                <xsd:element ref="ns3:TaxCatchAll" minOccurs="0"/>
                <xsd:element ref="ns2:MediaServiceBillingMetadata" minOccurs="0"/>
                <xsd:element ref="ns2:Bille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87e10-0106-4fe2-a8a6-89bd9db96a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Billedmærker" ma:readOnly="false" ma:fieldId="{5cf76f15-5ced-4ddc-b409-7134ff3c332f}" ma:taxonomyMulti="true" ma:sspId="5cd08861-88c0-49b2-8510-903f698cfa78" ma:termSetId="09814cd3-568e-fe90-9814-8d621ff8fb84" ma:anchorId="fba54fb3-c3e1-fe81-a776-ca4b69148c4d" ma:open="true" ma:isKeyword="false">
      <xsd:complexType>
        <xsd:sequence>
          <xsd:element ref="pc:Terms" minOccurs="0" maxOccurs="1"/>
        </xsd:sequence>
      </xsd:complexType>
    </xsd:element>
    <xsd:element name="MediaServiceBillingMetadata" ma:index="21" nillable="true" ma:displayName="MediaServiceBillingMetadata" ma:hidden="true" ma:internalName="MediaServiceBillingMetadata" ma:readOnly="true">
      <xsd:simpleType>
        <xsd:restriction base="dms:Note"/>
      </xsd:simpleType>
    </xsd:element>
    <xsd:element name="Billede" ma:index="22" nillable="true" ma:displayName="Billede" ma:format="Thumbnail" ma:internalName="Billed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13c47ba-99c8-4f0b-8fa6-bfd8970d11f5"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9fe0a97-b786-4339-a419-b1c116bc09f9}" ma:internalName="TaxCatchAll" ma:showField="CatchAllData" ma:web="813c47ba-99c8-4f0b-8fa6-bfd8970d11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13c47ba-99c8-4f0b-8fa6-bfd8970d11f5" xsi:nil="true"/>
    <lcf76f155ced4ddcb4097134ff3c332f xmlns="19287e10-0106-4fe2-a8a6-89bd9db96a33">
      <Terms xmlns="http://schemas.microsoft.com/office/infopath/2007/PartnerControls"/>
    </lcf76f155ced4ddcb4097134ff3c332f>
    <Billede xmlns="19287e10-0106-4fe2-a8a6-89bd9db96a33" xsi:nil="true"/>
  </documentManagement>
</p:properties>
</file>

<file path=customXml/itemProps1.xml><?xml version="1.0" encoding="utf-8"?>
<ds:datastoreItem xmlns:ds="http://schemas.openxmlformats.org/officeDocument/2006/customXml" ds:itemID="{E859F3C9-3A42-46AC-A3FB-DAFC356635C5}">
  <ds:schemaRefs>
    <ds:schemaRef ds:uri="http://schemas.microsoft.com/sharepoint/v3/contenttype/forms"/>
  </ds:schemaRefs>
</ds:datastoreItem>
</file>

<file path=customXml/itemProps2.xml><?xml version="1.0" encoding="utf-8"?>
<ds:datastoreItem xmlns:ds="http://schemas.openxmlformats.org/officeDocument/2006/customXml" ds:itemID="{3A0C3544-D565-46DA-BF61-FF5DF1434AF0}"/>
</file>

<file path=customXml/itemProps3.xml><?xml version="1.0" encoding="utf-8"?>
<ds:datastoreItem xmlns:ds="http://schemas.openxmlformats.org/officeDocument/2006/customXml" ds:itemID="{50A31770-6390-4994-928E-C4E3EF5B5B91}">
  <ds:schemaRefs>
    <ds:schemaRef ds:uri="http://purl.org/dc/elements/1.1/"/>
    <ds:schemaRef ds:uri="http://purl.org/dc/terms/"/>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3f9baadf-8ab4-478f-ba59-611426e9804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1698</Words>
  <Application>Microsoft Office PowerPoint</Application>
  <PresentationFormat>Brugerdefineret</PresentationFormat>
  <Paragraphs>215</Paragraphs>
  <Slides>23</Slides>
  <Notes>23</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23</vt:i4>
      </vt:variant>
    </vt:vector>
  </HeadingPairs>
  <TitlesOfParts>
    <vt:vector size="30" baseType="lpstr">
      <vt:lpstr>AU Passata</vt:lpstr>
      <vt:lpstr>AU Passata Light</vt:lpstr>
      <vt:lpstr>Arial</vt:lpstr>
      <vt:lpstr>Calibri</vt:lpstr>
      <vt:lpstr>AU Peto</vt:lpstr>
      <vt:lpstr>Georgia</vt:lpstr>
      <vt:lpstr>AU 16:9</vt:lpstr>
      <vt:lpstr>Example pitch deck</vt:lpstr>
      <vt:lpstr>Cover slide</vt:lpstr>
      <vt:lpstr>PowerPoint-præsentation</vt:lpstr>
      <vt:lpstr>The problem</vt:lpstr>
      <vt:lpstr>The problem</vt:lpstr>
      <vt:lpstr>The solution</vt:lpstr>
      <vt:lpstr>The solution</vt:lpstr>
      <vt:lpstr>PowerPoint-præsentation</vt:lpstr>
      <vt:lpstr>Market opportunity and  competitive landscape</vt:lpstr>
      <vt:lpstr>Business model and strategy</vt:lpstr>
      <vt:lpstr>Business model and strategy</vt:lpstr>
      <vt:lpstr>Team</vt:lpstr>
      <vt:lpstr>team</vt:lpstr>
      <vt:lpstr>The science</vt:lpstr>
      <vt:lpstr>The science</vt:lpstr>
      <vt:lpstr>Milestones &amp; development plan</vt:lpstr>
      <vt:lpstr>Milestones and development plan</vt:lpstr>
      <vt:lpstr>Risk mitigation</vt:lpstr>
      <vt:lpstr>risk mitigation</vt:lpstr>
      <vt:lpstr>Call to action</vt:lpstr>
      <vt:lpstr>Call to action</vt:lpstr>
      <vt:lpstr>Appendix: regulatory affairs</vt:lpstr>
      <vt:lpstr>Appendix: regulatory affairs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2026-02-19T11:54:46Z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luginDependencies_0">
    <vt:lpwstr>{"635926855539746206:636045261152541358":[{"dependencyType":"DataSource","dependencyId":":","dependencyVersion":null},{"dependencyType":"DataSource","dependencyId":":","dependencyVersion":null},{"dependencyType":"DataSource","dependencyId":":","dependency</vt:lpwstr>
  </property>
  <property fmtid="{D5CDD505-2E9C-101B-9397-08002B2CF9AE}" pid="3" name="PluginDependencies_1">
    <vt:lpwstr>Version":null},{"dependencyType":"DataSource","dependencyId":":","dependencyVersion":null},{"dependencyType":"DataSource","dependencyId":":","dependencyVersion":null},{"dependencyType":"DataSource","dependencyId":":","dependencyVersion":null},{"dependency</vt:lpwstr>
  </property>
  <property fmtid="{D5CDD505-2E9C-101B-9397-08002B2CF9AE}" pid="4" name="PluginDependencies_2">
    <vt:lpwstr>Type":"DataSource","dependencyId":":","dependencyVersion":null},{"dependencyType":"DataSource","dependencyId":":","dependencyVersion":null},{"dependencyType":"DataSource","dependencyId":":","dependencyVersion":null},{"dependencyType":"DataSource","depende</vt:lpwstr>
  </property>
  <property fmtid="{D5CDD505-2E9C-101B-9397-08002B2CF9AE}" pid="5" name="PluginDependencies_3">
    <vt:lpwstr>ncyId":":","dependencyVersion":null},{"dependencyType":"DataSource","dependencyId":":","dependencyVersion":null},{"dependencyType":"DataSource","dependencyId":":","dependencyVersion":null},{"dependencyType":"DataSource","dependencyId":":","dependencyVersi</vt:lpwstr>
  </property>
  <property fmtid="{D5CDD505-2E9C-101B-9397-08002B2CF9AE}" pid="6" name="PluginDependencies_4">
    <vt:lpwstr>on":null},{"dependencyType":"DataSource","dependencyId":":","dependencyVersion":null},{"dependencyType":"DataSource","dependencyId":":","dependencyVersion":null},{"dependencyType":"DataSource","dependencyId":":","dependencyVersion":null},{"dependencyType"</vt:lpwstr>
  </property>
  <property fmtid="{D5CDD505-2E9C-101B-9397-08002B2CF9AE}" pid="7" name="PluginDependencies_5">
    <vt:lpwstr>:"DataSource","dependencyId":":","dependencyVersion":null},{"dependencyType":"DataSource","dependencyId":":","dependencyVersion":null},{"dependencyType":"DataSource","dependencyId":":","dependencyVersion":null},{"dependencyType":"DataSource","dependencyId</vt:lpwstr>
  </property>
  <property fmtid="{D5CDD505-2E9C-101B-9397-08002B2CF9AE}" pid="8" name="PluginDependencies_6">
    <vt:lpwstr>":":","dependencyVersion":null},{"dependencyType":"DataSource","dependencyId":":","dependencyVersion":null},{"dependencyType":"DataSource","dependencyId":":","dependencyVersion":null},{"dependencyType":"DataSource","dependencyId":":","dependencyVersion":n</vt:lpwstr>
  </property>
  <property fmtid="{D5CDD505-2E9C-101B-9397-08002B2CF9AE}" pid="9" name="PluginDependencies_7">
    <vt:lpwstr>ull},{"dependencyType":"DataSource","dependencyId":":","dependencyVersion":null},{"dependencyType":"DataSource","dependencyId":":","dependencyVersion":null},{"dependencyType":"DataSource","dependencyId":":","dependencyVersion":null},{"dependencyType":"Dat</vt:lpwstr>
  </property>
  <property fmtid="{D5CDD505-2E9C-101B-9397-08002B2CF9AE}" pid="10" name="PluginDependencies_8">
    <vt:lpwstr>aSource","dependencyId":":","dependencyVersion":null},{"dependencyType":"DataSource","dependencyId":":","dependencyVersion":null},{"dependencyType":"DataSource","dependencyId":":","dependencyVersion":null},{"dependencyType":"DataSource","dependencyId":":"</vt:lpwstr>
  </property>
  <property fmtid="{D5CDD505-2E9C-101B-9397-08002B2CF9AE}" pid="11" name="PluginDependencies_9">
    <vt:lpwstr>,"dependencyVersion":null},{"dependencyType":"DataSource","dependencyId":":","dependencyVersion":null},{"dependencyType":"DataSource","dependencyId":":","dependencyVersion":null},{"dependencyType":"DataSource","dependencyId":":","dependencyVersion":null},</vt:lpwstr>
  </property>
  <property fmtid="{D5CDD505-2E9C-101B-9397-08002B2CF9AE}" pid="12" name="PluginDependencies_10">
    <vt:lpwstr>{"dependencyType":"DataSource","dependencyId":":","dependencyVersion":null},{"dependencyType":"DataSource","dependencyId":":","dependencyVersion":null},{"dependencyType":"DataSource","dependencyId":":","dependencyVersion":null},{"dependencyType":"DataSour</vt:lpwstr>
  </property>
  <property fmtid="{D5CDD505-2E9C-101B-9397-08002B2CF9AE}" pid="13" name="PluginDependencies_11">
    <vt:lpwstr>ce","dependencyId":":","dependencyVersion":null},{"dependencyType":"DataSource","dependencyId":":","dependencyVersion":null},{"dependencyType":"DataSource","dependencyId":":","dependencyVersion":null},{"dependencyType":"DataSource","dependencyId":":","dep</vt:lpwstr>
  </property>
  <property fmtid="{D5CDD505-2E9C-101B-9397-08002B2CF9AE}" pid="14" name="PluginDependencies_12">
    <vt:lpwstr>endencyVersion":null},{"dependencyType":"DataSource","dependencyId":":","dependencyVersion":null},{"dependencyType":"DataSource","dependencyId":":","dependencyVersion":null},{"dependencyType":"DataSource","dependencyId":":","dependencyVersion":null},{"dep</vt:lpwstr>
  </property>
  <property fmtid="{D5CDD505-2E9C-101B-9397-08002B2CF9AE}" pid="15" name="PluginDependencies_13">
    <vt:lpwstr>endencyType":"DataSource","dependencyId":":","dependencyVersion":null},{"dependencyType":"DataSource","dependencyId":":","dependencyVersion":null},{"dependencyType":"DataSource","dependencyId":":","dependencyVersion":null},{"dependencyType":"DataSource","</vt:lpwstr>
  </property>
  <property fmtid="{D5CDD505-2E9C-101B-9397-08002B2CF9AE}" pid="16" name="PluginDependencies_14">
    <vt:lpwstr>dependencyId":":","dependencyVersion":null},{"dependencyType":"DataSource","dependencyId":":","dependencyVersion":null},{"dependencyType":"DataSource","dependencyId":":","dependencyVersion":null},{"dependencyType":"DataSource","dependencyId":":","dependen</vt:lpwstr>
  </property>
  <property fmtid="{D5CDD505-2E9C-101B-9397-08002B2CF9AE}" pid="17" name="PluginDependencies_15">
    <vt:lpwstr>cyVersion":null},{"dependencyType":"DataSource","dependencyId":":","dependencyVersion":null},{"dependencyType":"DataSource","dependencyId":":","dependencyVersion":null},{"dependencyType":"DataSource","dependencyId":":","dependencyVersion":null},{"dependen</vt:lpwstr>
  </property>
  <property fmtid="{D5CDD505-2E9C-101B-9397-08002B2CF9AE}" pid="18" name="PluginDependencies_16">
    <vt:lpwstr>cyType":"DataSource","dependencyId":":","dependencyVersion":null},{"dependencyType":"DataSource","dependencyId":":","dependencyVersion":null},{"dependencyType":"DataSource","dependencyId":":","dependencyVersion":null},{"dependencyType":"DataSource","depen</vt:lpwstr>
  </property>
  <property fmtid="{D5CDD505-2E9C-101B-9397-08002B2CF9AE}" pid="19" name="PluginDependencies_17">
    <vt:lpwstr>dencyId":":","dependencyVersion":null},{"dependencyType":"DataSource","dependencyId":":","dependencyVersion":null},{"dependencyType":"DataSource","dependencyId":":","dependencyVersion":null},{"dependencyType":"DataSource","dependencyId":":","dependencyVer</vt:lpwstr>
  </property>
  <property fmtid="{D5CDD505-2E9C-101B-9397-08002B2CF9AE}" pid="20" name="PluginDependencies_18">
    <vt:lpwstr>sion":null},{"dependencyType":"DataSource","dependencyId":":","dependencyVersion":null},{"dependencyType":"DataSource","dependencyId":":","dependencyVersion":null},{"dependencyType":"DataSource","dependencyId":":","dependencyVersion":null},{"dependencyTyp</vt:lpwstr>
  </property>
  <property fmtid="{D5CDD505-2E9C-101B-9397-08002B2CF9AE}" pid="21" name="PluginDependencies_19">
    <vt:lpwstr>e":"DataSource","dependencyId":":","dependencyVersion":null},{"dependencyType":"DataSource","dependencyId":":","dependencyVersion":null},{"dependencyType":"DataSource","dependencyId":":","dependencyVersion":null},{"dependencyType":"DataSource","dependency</vt:lpwstr>
  </property>
  <property fmtid="{D5CDD505-2E9C-101B-9397-08002B2CF9AE}" pid="22" name="PluginDependencies_20">
    <vt:lpwstr>Id":":","dependencyVersion":null},{"dependencyType":"DataSource","dependencyId":":","dependencyVersion":null},{"dependencyType":"DataSource","dependencyId":":","dependencyVersion":null},{"dependencyType":"DataSource","dependencyId":":","dependencyVersion"</vt:lpwstr>
  </property>
  <property fmtid="{D5CDD505-2E9C-101B-9397-08002B2CF9AE}" pid="23" name="PluginDependencies_21">
    <vt:lpwstr>:null},{"dependencyType":"DataSource","dependencyId":":","dependencyVersion":null},{"dependencyType":"DataSource","dependencyId":":","dependencyVersion":null},{"dependencyType":"DataSource","dependencyId":":","dependencyVersion":null},{"dependencyType":"D</vt:lpwstr>
  </property>
  <property fmtid="{D5CDD505-2E9C-101B-9397-08002B2CF9AE}" pid="24" name="PluginDependencies_22">
    <vt:lpwstr>ataSource","dependencyId":":","dependencyVersion":null},{"dependencyType":"DataSource","dependencyId":":","dependencyVersion":null},{"dependencyType":"DataSource","dependencyId":":","dependencyVersion":null},{"dependencyType":"DataSource","dependencyId":"</vt:lpwstr>
  </property>
  <property fmtid="{D5CDD505-2E9C-101B-9397-08002B2CF9AE}" pid="25" name="PluginDependencies_23">
    <vt:lpwstr>:","dependencyVersion":null},{"dependencyType":"DataSource","dependencyId":":","dependencyVersion":null},{"dependencyType":"DataSource","dependencyId":":","dependencyVersion":null},{"dependencyType":"DataSource","dependencyId":":","dependencyVersion":null</vt:lpwstr>
  </property>
  <property fmtid="{D5CDD505-2E9C-101B-9397-08002B2CF9AE}" pid="26" name="PluginDependencies_24">
    <vt:lpwstr>},{"dependencyType":"DataSource","dependencyId":":","dependencyVersion":null},{"dependencyType":"DataSource","dependencyId":":","dependencyVersion":null},{"dependencyType":"DataSource","dependencyId":":","dependencyVersion":null},{"dependencyType":"DataSo</vt:lpwstr>
  </property>
  <property fmtid="{D5CDD505-2E9C-101B-9397-08002B2CF9AE}" pid="27" name="PluginDependencies_25">
    <vt:lpwstr>urce","dependencyId":":","dependencyVersion":null},{"dependencyType":"DataSource","dependencyId":":","dependencyVersion":null},{"dependencyType":"DataSource","dependencyId":":","dependencyVersion":null},{"dependencyType":"DataSource","dependencyId":":","d</vt:lpwstr>
  </property>
  <property fmtid="{D5CDD505-2E9C-101B-9397-08002B2CF9AE}" pid="28" name="PluginDependencies_26">
    <vt:lpwstr>ependencyVersion":null},{"dependencyType":"DataSource","dependencyId":":","dependencyVersion":null},{"dependencyType":"DataSource","dependencyId":":","dependencyVersion":null},{"dependencyType":"DataSource","dependencyId":":","dependencyVersion":null},{"d</vt:lpwstr>
  </property>
  <property fmtid="{D5CDD505-2E9C-101B-9397-08002B2CF9AE}" pid="29" name="PluginDependencies_27">
    <vt:lpwstr>ependencyType":"DataSource","dependencyId":":","dependencyVersion":null},{"dependencyType":"DataSource","dependencyId":":","dependencyVersion":null},{"dependencyType":"DataSource","dependencyId":":","dependencyVersion":null},{"dependencyType":"DataSource"</vt:lpwstr>
  </property>
  <property fmtid="{D5CDD505-2E9C-101B-9397-08002B2CF9AE}" pid="30" name="PluginDependencies_28">
    <vt:lpwstr>,"dependencyId":":","dependencyVersion":null},{"dependencyType":"DataSource","dependencyId":":","dependencyVersion":null},{"dependencyType":"DataSource","dependencyId":":","dependencyVersion":null},{"dependencyType":"DataSource","dependencyId":":","depend</vt:lpwstr>
  </property>
  <property fmtid="{D5CDD505-2E9C-101B-9397-08002B2CF9AE}" pid="31" name="PluginDependencies_29">
    <vt:lpwstr>encyVersion":null},{"dependencyType":"DataSource","dependencyId":":","dependencyVersion":null},{"dependencyType":"DataSource","dependencyId":":","dependencyVersion":null},{"dependencyType":"DataSource","dependencyId":":","dependencyVersion":null},{"depend</vt:lpwstr>
  </property>
  <property fmtid="{D5CDD505-2E9C-101B-9397-08002B2CF9AE}" pid="32" name="PluginDependencies_30">
    <vt:lpwstr>encyType":"DataSource","dependencyId":":","dependencyVersion":null},{"dependencyType":"DataSource","dependencyId":":","dependencyVersion":null},{"dependencyType":"DataSource","dependencyId":":","dependencyVersion":null},{"dependencyType":"DataSource","dep</vt:lpwstr>
  </property>
  <property fmtid="{D5CDD505-2E9C-101B-9397-08002B2CF9AE}" pid="33" name="PluginDependencies_31">
    <vt:lpwstr>endencyId":":","dependencyVersion":null},{"dependencyType":"DataSource","dependencyId":":","dependencyVersion":null},{"dependencyType":"DataSource","dependencyId":":","dependencyVersion":null},{"dependencyType":"DataSource","dependencyId":":","dependencyV</vt:lpwstr>
  </property>
  <property fmtid="{D5CDD505-2E9C-101B-9397-08002B2CF9AE}" pid="34" name="PluginDependencies_32">
    <vt:lpwstr>ersion":null},{"dependencyType":"DataSource","dependencyId":":","dependencyVersion":null},{"dependencyType":"DataSource","dependencyId":":","dependencyVersion":null},{"dependencyType":"DataSource","dependencyId":":","dependencyVersion":null},{"dependencyT</vt:lpwstr>
  </property>
  <property fmtid="{D5CDD505-2E9C-101B-9397-08002B2CF9AE}" pid="35" name="PluginDependencies_33">
    <vt:lpwstr>ype":"DataSource","dependencyId":":","dependencyVersion":null},{"dependencyType":"DataSource","dependencyId":":","dependencyVersion":null},{"dependencyType":"DataSource","dependencyId":":","dependencyVersion":null},{"dependencyType":"DataSource","dependen</vt:lpwstr>
  </property>
  <property fmtid="{D5CDD505-2E9C-101B-9397-08002B2CF9AE}" pid="36" name="PluginDependencies_34">
    <vt:lpwstr>cyId":":","dependencyVersion":null},{"dependencyType":"DataSource","dependencyId":":","dependencyVersion":null},{"dependencyType":"DataSource","dependencyId":":","dependencyVersion":null},{"dependencyType":"DataSource","dependencyId":":","dependencyVersio</vt:lpwstr>
  </property>
  <property fmtid="{D5CDD505-2E9C-101B-9397-08002B2CF9AE}" pid="37" name="PluginDependencies_35">
    <vt:lpwstr>n":null},{"dependencyType":"DataSource","dependencyId":":","dependencyVersion":null},{"dependencyType":"DataSource","dependencyId":":","dependencyVersion":null},{"dependencyType":"DataSource","dependencyId":":","dependencyVersion":null},{"dependencyType":</vt:lpwstr>
  </property>
  <property fmtid="{D5CDD505-2E9C-101B-9397-08002B2CF9AE}" pid="38" name="PluginDependencies_36">
    <vt:lpwstr>"DataSource","dependencyId":":","dependencyVersion":null},{"dependencyType":"DataSource","dependencyId":":","dependencyVersion":null},{"dependencyType":"DataSource","dependencyId":":","dependencyVersion":null},{"dependencyType":"DataSource","dependencyId"</vt:lpwstr>
  </property>
  <property fmtid="{D5CDD505-2E9C-101B-9397-08002B2CF9AE}" pid="39" name="PluginDependencies_37">
    <vt:lpwstr>:":","dependencyVersion":null},{"dependencyType":"DataSource","dependencyId":":","dependencyVersion":null},{"dependencyType":"DataSource","dependencyId":":","dependencyVersion":null},{"dependencyType":"DataSource","dependencyId":":","dependencyVersion":nu</vt:lpwstr>
  </property>
  <property fmtid="{D5CDD505-2E9C-101B-9397-08002B2CF9AE}" pid="40" name="PluginDependencies_38">
    <vt:lpwstr>ll},{"dependencyType":"DataSource","dependencyId":":","dependencyVersion":null},{"dependencyType":"DataSource","dependencyId":":","dependencyVersion":null},{"dependencyType":"DataSource","dependencyId":":","dependencyVersion":null},{"dependencyType":"Data</vt:lpwstr>
  </property>
  <property fmtid="{D5CDD505-2E9C-101B-9397-08002B2CF9AE}" pid="41" name="PluginDependencies_39">
    <vt:lpwstr>Source","dependencyId":":","dependencyVersion":null},{"dependencyType":"DataSource","dependencyId":":","dependencyVersion":null},{"dependencyType":"DataSource","dependencyId":":","dependencyVersion":null},{"dependencyType":"DataSource","dependencyId":":",</vt:lpwstr>
  </property>
  <property fmtid="{D5CDD505-2E9C-101B-9397-08002B2CF9AE}" pid="42" name="PluginDependencies_40">
    <vt:lpwstr>"dependencyVersion":null},{"dependencyType":"DataSource","dependencyId":":","dependencyVersion":null},{"dependencyType":"DataSource","dependencyId":":","dependencyVersion":null},{"dependencyType":"DataSource","dependencyId":":","dependencyVersion":null},{</vt:lpwstr>
  </property>
  <property fmtid="{D5CDD505-2E9C-101B-9397-08002B2CF9AE}" pid="43" name="PluginDependencies_41">
    <vt:lpwstr>"dependencyType":"DataSource","dependencyId":":","dependencyVersion":null},{"dependencyType":"DataSource","dependencyId":":","dependencyVersion":null},{"dependencyType":"DataSource","dependencyId":":","dependencyVersion":null},{"dependencyType":"DataSourc</vt:lpwstr>
  </property>
  <property fmtid="{D5CDD505-2E9C-101B-9397-08002B2CF9AE}" pid="44" name="PluginDependencies_42">
    <vt:lpwstr>e","dependencyId":":","dependencyVersion":null},{"dependencyType":"DataSource","dependencyId":":","dependencyVersion":null},{"dependencyType":"DataSource","dependencyId":":","dependencyVersion":null},{"dependencyType":"DataSource","dependencyId":":","depe</vt:lpwstr>
  </property>
  <property fmtid="{D5CDD505-2E9C-101B-9397-08002B2CF9AE}" pid="45" name="PluginDependencies_43">
    <vt:lpwstr>ndencyVersion":null},{"dependencyType":"DataSource","dependencyId":":","dependencyVersion":null},{"dependencyType":"DataSource","dependencyId":":","dependencyVersion":null},{"dependencyType":"DataSource","dependencyId":":","dependencyVersion":null},{"depe</vt:lpwstr>
  </property>
  <property fmtid="{D5CDD505-2E9C-101B-9397-08002B2CF9AE}" pid="46" name="PluginDependencies_44">
    <vt:lpwstr>ndencyType":"DataSource","dependencyId":":","dependencyVersion":null},{"dependencyType":"DataSource","dependencyId":":","dependencyVersion":null},{"dependencyType":"DataSource","dependencyId":":","dependencyVersion":null},{"dependencyType":"DataSource","d</vt:lpwstr>
  </property>
  <property fmtid="{D5CDD505-2E9C-101B-9397-08002B2CF9AE}" pid="47" name="PluginDependencies_45">
    <vt:lpwstr>ependencyId":":","dependencyVersion":null},{"dependencyType":"DataSource","dependencyId":":","dependencyVersion":null},{"dependencyType":"DataSource","dependencyId":":","dependencyVersion":null},{"dependencyType":"DataSource","dependencyId":":","dependenc</vt:lpwstr>
  </property>
  <property fmtid="{D5CDD505-2E9C-101B-9397-08002B2CF9AE}" pid="48" name="PluginDependencies_46">
    <vt:lpwstr>yVersion":null},{"dependencyType":"DataSource","dependencyId":":","dependencyVersion":null},{"dependencyType":"DataSource","dependencyId":":","dependencyVersion":null},{"dependencyType":"DataSource","dependencyId":":","dependencyVersion":null},{"dependenc</vt:lpwstr>
  </property>
  <property fmtid="{D5CDD505-2E9C-101B-9397-08002B2CF9AE}" pid="49" name="PluginDependencies_47">
    <vt:lpwstr>yType":"DataSource","dependencyId":":","dependencyVersion":null},{"dependencyType":"DataSource","dependencyId":":","dependencyVersion":null},{"dependencyType":"DataSource","dependencyId":":","dependencyVersion":null},{"dependencyType":"DataSource","depend</vt:lpwstr>
  </property>
  <property fmtid="{D5CDD505-2E9C-101B-9397-08002B2CF9AE}" pid="50" name="PluginDependencies_48">
    <vt:lpwstr>encyId":":","dependencyVersion":null},{"dependencyType":"DataSource","dependencyId":":","dependencyVersion":null},{"dependencyType":"DataSource","dependencyId":":","dependencyVersion":null},{"dependencyType":"DataSource","dependencyId":":","dependencyVers</vt:lpwstr>
  </property>
  <property fmtid="{D5CDD505-2E9C-101B-9397-08002B2CF9AE}" pid="51" name="PluginDependencies_49">
    <vt:lpwstr>ion":null},{"dependencyType":"DataSource","dependencyId":":","dependencyVersion":null},{"dependencyType":"DataSource","dependencyId":":","dependencyVersion":null},{"dependencyType":"DataSource","dependencyId":":","dependencyVersion":null},{"dependencyType</vt:lpwstr>
  </property>
  <property fmtid="{D5CDD505-2E9C-101B-9397-08002B2CF9AE}" pid="52" name="PluginDependencies_50">
    <vt:lpwstr>":"DataSource","dependencyId":":","dependencyVersion":null},{"dependencyType":"DataSource","dependencyId":":","dependencyVersion":null},{"dependencyType":"DataSource","dependencyId":":","dependencyVersion":null},{"dependencyType":"DataSource","dependencyI</vt:lpwstr>
  </property>
  <property fmtid="{D5CDD505-2E9C-101B-9397-08002B2CF9AE}" pid="53" name="PluginDependencies_51">
    <vt:lpwstr>d":":","dependencyVersion":null},{"dependencyType":"DataSource","dependencyId":":","dependencyVersion":null},{"dependencyType":"DataSource","dependencyId":":","dependencyVersion":null},{"dependencyType":"DataSource","dependencyId":":","dependencyVersion":</vt:lpwstr>
  </property>
  <property fmtid="{D5CDD505-2E9C-101B-9397-08002B2CF9AE}" pid="54" name="PluginDependencies_52">
    <vt:lpwstr>null},{"dependencyType":"DataSource","dependencyId":":","dependencyVersion":null},{"dependencyType":"DataSource","dependencyId":":","dependencyVersion":null},{"dependencyType":"DataSource","dependencyId":":","dependencyVersion":null},{"dependencyType":"Da</vt:lpwstr>
  </property>
  <property fmtid="{D5CDD505-2E9C-101B-9397-08002B2CF9AE}" pid="55" name="PluginDependencies_53">
    <vt:lpwstr>taSource","dependencyId":":","dependencyVersion":null}],"635926855539746206:636045261152541359":[],"635926855539746206:636045261152541360":[],"635926855539746206:636045261152541361":[],"635926855539746206:636045261152541362":[],"635690283596553901:6357565</vt:lpwstr>
  </property>
  <property fmtid="{D5CDD505-2E9C-101B-9397-08002B2CF9AE}" pid="56" name="PluginDependencies_54">
    <vt:lpwstr>74568773657":[]}</vt:lpwstr>
  </property>
  <property fmtid="{D5CDD505-2E9C-101B-9397-08002B2CF9AE}" pid="57" name="CustomerId">
    <vt:lpwstr>auoffice</vt:lpwstr>
  </property>
  <property fmtid="{D5CDD505-2E9C-101B-9397-08002B2CF9AE}" pid="58" name="TemplateId">
    <vt:lpwstr>636196524199658508</vt:lpwstr>
  </property>
  <property fmtid="{D5CDD505-2E9C-101B-9397-08002B2CF9AE}" pid="59" name="UserProfileId">
    <vt:lpwstr>637075868698204462</vt:lpwstr>
  </property>
  <property fmtid="{D5CDD505-2E9C-101B-9397-08002B2CF9AE}" pid="60" name="TemplafyTimeStamp">
    <vt:lpwstr>2017-02-24T14:35:30.3621506Z</vt:lpwstr>
  </property>
  <property fmtid="{D5CDD505-2E9C-101B-9397-08002B2CF9AE}" pid="61" name="OfficeID">
    <vt:lpwstr>8224</vt:lpwstr>
  </property>
  <property fmtid="{D5CDD505-2E9C-101B-9397-08002B2CF9AE}" pid="62" name="colorthemechange">
    <vt:lpwstr>True</vt:lpwstr>
  </property>
  <property fmtid="{D5CDD505-2E9C-101B-9397-08002B2CF9AE}" pid="63" name="ContentTypeId">
    <vt:lpwstr>0x0101006FAC637411465E49B1E95DC7D05D9060</vt:lpwstr>
  </property>
</Properties>
</file>